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2" r:id="rId5"/>
    <p:sldId id="263" r:id="rId6"/>
    <p:sldId id="264" r:id="rId7"/>
    <p:sldId id="258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4CE0-F0A6-4A92-A074-146E02C2833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0A20-8691-4E62-AB85-CB089C46E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1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4CE0-F0A6-4A92-A074-146E02C2833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0A20-8691-4E62-AB85-CB089C46E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9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4CE0-F0A6-4A92-A074-146E02C2833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0A20-8691-4E62-AB85-CB089C46E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0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4CE0-F0A6-4A92-A074-146E02C2833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0A20-8691-4E62-AB85-CB089C46E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0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4CE0-F0A6-4A92-A074-146E02C2833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0A20-8691-4E62-AB85-CB089C46E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9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4CE0-F0A6-4A92-A074-146E02C2833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0A20-8691-4E62-AB85-CB089C46E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5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4CE0-F0A6-4A92-A074-146E02C2833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0A20-8691-4E62-AB85-CB089C46E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7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4CE0-F0A6-4A92-A074-146E02C2833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0A20-8691-4E62-AB85-CB089C46E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0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4CE0-F0A6-4A92-A074-146E02C2833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0A20-8691-4E62-AB85-CB089C46E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9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4CE0-F0A6-4A92-A074-146E02C2833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0A20-8691-4E62-AB85-CB089C46E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3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4CE0-F0A6-4A92-A074-146E02C2833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0A20-8691-4E62-AB85-CB089C46E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95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84CE0-F0A6-4A92-A074-146E02C2833F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0A20-8691-4E62-AB85-CB089C46E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14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&#1084;&#1091;&#1079;&#1099;&#1082;&#1072;&#1083;&#1100;&#1085;&#1099;&#1077;%20&#1087;&#1088;&#1103;&#1090;&#1082;&#1080;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59;&#1075;&#1072;&#1076;&#1072;&#1081;&#1082;&#1072;-&#1087;&#1086;&#1074;&#1090;&#1086;&#1088;&#1103;&#1081;&#1082;&#1072;&#187;.ppt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52;&#1091;&#1079;&#1099;&#1082;&#1072;&#1083;&#1100;&#1085;&#1099;&#1081;%20&#1083;&#1072;&#1088;&#1077;&#1094;.ppt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196" y="2060848"/>
            <a:ext cx="9001000" cy="147002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«Интерактивные </a:t>
            </a:r>
            <a:b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музыкально-дидактические  игры»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085184"/>
            <a:ext cx="3592488" cy="15365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Составитель: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Музыкальный руководитель: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Чмых Наталья Сергеевна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МБДОУ Д/с «Алые паруса»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3854" y="6488668"/>
            <a:ext cx="148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77602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средств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ИКТ-технологий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приобщать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к различным видам музыкальной-творческой деятельности, активизируя процесс формирования музыкальных способностей,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умственную и эмоциональную сферу ребёнка,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вкус и кругозор дошкольников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сделать доступным материал для восприятия не только через слуховые анализаторы, но и через зрительные;</a:t>
            </a:r>
          </a:p>
          <a:p>
            <a:pPr marL="342900" lvl="0" indent="-342900" algn="ctr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обогатить методические возможности организации совместной деятельности педагога 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активизировать музыкально-творческий творческий потенциал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воспитанию интереса к музыкальной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культуре.</a:t>
            </a:r>
          </a:p>
          <a:p>
            <a:pPr lvl="0" algn="ctr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020" y="3356992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ИКТ обусловлена социальной потребностью в повышении качества образования, воспитания детей дошкольного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Яркие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познавательные и развивающие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музыкально-дидактические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игры, видеофрагменты помогают разнообразить процесс знакомства детей с музыкальным искусством, сделать встречу с музыкой более интересной 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увлекательной.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Музыкально-дидактические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просты и доступны, интересны и привлекательны. Только в этом случае они становятся своеобразным возбудителем желания у детей петь, слушать, играть и танцевать.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6293" y="5176524"/>
            <a:ext cx="9001000" cy="1470025"/>
          </a:xfrm>
        </p:spPr>
        <p:txBody>
          <a:bodyPr>
            <a:normAutofit/>
          </a:bodyPr>
          <a:lstStyle/>
          <a:p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Предлагаю Вашему вниманию </a:t>
            </a:r>
            <a:b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Авторские интерактивные музыкально-дидактические игры: 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4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313" y="188640"/>
            <a:ext cx="813690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«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Музыкальные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прятки»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знания детей о звучания музыкальных  оркестровых инструментов.</a:t>
            </a:r>
          </a:p>
          <a:p>
            <a:r>
              <a:rPr lang="ru-RU" sz="1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Развивающая: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Развивать тембровый слух у детей.</a:t>
            </a:r>
          </a:p>
          <a:p>
            <a:pPr lvl="0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Обогощать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музыкальный  словарный запас.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Воспитательная: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Воспитывать положительное и эмоциональное отношение к музыкальным инструментам.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Обучающая: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Закреплять представления детей об оркестровых музыкальных инструментах. 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Объяснение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хода и правил игры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этой игре ребята вам нужно будет отгадать какой оркестровый музыкальный инструмент спрятался за кулисами. Если ответ правильный – то вы увидите изображение инструмента с аплодисментами, если ответ неправильный – то изображение инструмента появиться со звуком «неверный ответ», и мы еще раз сможем прослушать его звучание.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Ребята вы являетесь участником, а я буду ведущим, который вам дает задание. Важно внимательно прослушивать звучание инструмента и после обсуждения говорить ответ.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Рефлексия: вопрос-ответ: Вам понравилась игра?  Какие инструменты вы запомнили? Что не понравилось?</a:t>
            </a:r>
          </a:p>
          <a:p>
            <a:pPr algn="ctr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6187"/>
            <a:ext cx="2967864" cy="222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36637"/>
            <a:ext cx="2936512" cy="220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288" y="176808"/>
            <a:ext cx="85689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Угадайка-повторяйка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Закрепить у детей знания  и умения основных музыкально-ритмических движений.</a:t>
            </a:r>
          </a:p>
          <a:p>
            <a:r>
              <a:rPr lang="ru-RU" sz="1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Развивающая: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-развивать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у детей восприятия музыкальных образов и умения отразить их в движении,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-развивать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музыкальный слух.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Воспитательная: 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воспитывать активность, дисциплинированность;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-воспитывать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положительное и эмоциональное  отношение к музыкальной деятельности в группе.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Обучающая: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формировать развитие  у детей навыков движения под музыку 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Объяснение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хода и правил игры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этой игре ребята вам нужно будет отгадать загадку, и потом вспомнить какое ритмичное движение похоже на ответ отгадку. И после этого мы с вами вместе его исполним под звучание музыки.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Ребята мы с вами будем в этой игре все роли исполнять вместе, мы все участники.</a:t>
            </a:r>
          </a:p>
          <a:p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Рефлексия: вопрос-ответ.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Вам понравилась игра?  Какие движения мы с вами сегодня повторили? Что не понравилось?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48" y="3885278"/>
            <a:ext cx="2754432" cy="20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885278"/>
            <a:ext cx="2730202" cy="204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6156176" y="3884658"/>
            <a:ext cx="2875760" cy="202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4" y="41573"/>
            <a:ext cx="903649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«Музыкальный ларец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»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музыкальной культуры у детей старшего дошкольного возраста.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Развивающая:</a:t>
            </a:r>
          </a:p>
          <a:p>
            <a:pPr lvl="0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умение определять характер и эмоциональную окраску музыкальных произведений.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Воспитательная: </a:t>
            </a:r>
          </a:p>
          <a:p>
            <a:pPr lvl="0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положительное и эмоциональное  отношение к музыкально-культурным ценностям.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Обучающая: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закреплять представления детей о композиторах,  их произведениях.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Объяснение хода и правил игры: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 этой игре ребята вам будут задаваться музыкальные вопросы и предложены варианты ответов, ваша задача найти правильный ответ. Если ответ правильный – то изображение увеличиться под звук аплодисментов, а все остальные картинки исчезнут, если ответ неправильный – то изображение  просто исчезнет, и можно будет снова обсудить и дать правильный ответ. Мелодии которые будут проигрываться в игре, мы с вами будем прослушивать до конца.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вы являетесь участниками, а я буду ведущим, который вам дает задание. Важно очень внимательно прослушивать музыкальный фрагмент  и после обсуждения говорить ответ.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Рефлексия: вопрос-ответ: Вам понравилась игра? Что не понравилось?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01134"/>
            <a:ext cx="2372506" cy="178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251" y="3701134"/>
            <a:ext cx="2363940" cy="177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01134"/>
            <a:ext cx="2338246" cy="175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156176" y="5608474"/>
            <a:ext cx="27747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Следующую музыкальную загадку из ларца для нас сочинил норвежский композитор Эдвард Григ….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4686" y="5441456"/>
            <a:ext cx="283420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 вами музыкальный ларец, в котором для нас спрятаны музыкальные загадки, </a:t>
            </a:r>
            <a:r>
              <a:rPr lang="ru-RU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 мы будем отгадывать. Открыв ларец, мы услышим муз. Произведение. Послушайте…это произведение написал композитор Георгий Свиридов «Зимняя дорога» (обсуждаем </a:t>
            </a:r>
            <a:r>
              <a:rPr lang="ru-RU" sz="1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муз.произведение</a:t>
            </a: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02250" y="5612981"/>
            <a:ext cx="29539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Первую музыкальную загадку из ларца сочинил русский композитор Петр Ильич Чайковский …давайте откроем наш музыкальный ларец…обсуждаем мелодию…ответ…проверка ответа.</a:t>
            </a:r>
            <a:r>
              <a:rPr lang="ru-RU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Вывод: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412765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интерактивных музыкально-дидактических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 обогащает методические возможности организации совместной деятельности педагога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Способствуют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воспитанию интереса к музыкальной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развитию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музыкально-сенсорных способностей у всех детей без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исключения. Поэтому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использование  музыкально-дидактических игр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важно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образовательной деятельности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30152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</a:t>
            </a:r>
            <a:b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ЗА ВНИМАНИЕ!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405</Words>
  <Application>Microsoft Office PowerPoint</Application>
  <PresentationFormat>Экран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Monotype Corsiva</vt:lpstr>
      <vt:lpstr>Times New Roman</vt:lpstr>
      <vt:lpstr>Тема Office</vt:lpstr>
      <vt:lpstr>Мастер-класс  «Интерактивные  музыкально-дидактические  игры»</vt:lpstr>
      <vt:lpstr> </vt:lpstr>
      <vt:lpstr>Предлагаю Вашему вниманию  Авторские интерактивные музыкально-дидактические игры: </vt:lpstr>
      <vt:lpstr>Презентация PowerPoint</vt:lpstr>
      <vt:lpstr>Презентация PowerPoint</vt:lpstr>
      <vt:lpstr>Презентация PowerPoint</vt:lpstr>
      <vt:lpstr>Вывод: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«Интерактивные  музыкальные игры»</dc:title>
  <dc:creator>Пользователь</dc:creator>
  <cp:lastModifiedBy>Admin</cp:lastModifiedBy>
  <cp:revision>29</cp:revision>
  <dcterms:created xsi:type="dcterms:W3CDTF">2018-04-05T13:43:49Z</dcterms:created>
  <dcterms:modified xsi:type="dcterms:W3CDTF">2019-01-30T10:54:14Z</dcterms:modified>
</cp:coreProperties>
</file>