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57" r:id="rId3"/>
    <p:sldId id="271" r:id="rId4"/>
    <p:sldId id="259" r:id="rId5"/>
    <p:sldId id="261" r:id="rId6"/>
    <p:sldId id="260" r:id="rId7"/>
    <p:sldId id="267" r:id="rId8"/>
    <p:sldId id="268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DDFF"/>
    <a:srgbClr val="0000FF"/>
    <a:srgbClr val="FFD85B"/>
    <a:srgbClr val="147F8E"/>
    <a:srgbClr val="1DBCD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9" autoAdjust="0"/>
    <p:restoredTop sz="94660"/>
  </p:normalViewPr>
  <p:slideViewPr>
    <p:cSldViewPr>
      <p:cViewPr varScale="1">
        <p:scale>
          <a:sx n="45" d="100"/>
          <a:sy n="45" d="100"/>
        </p:scale>
        <p:origin x="-1284" y="-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image" Target="../media/image2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image" Target="../media/image2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28A1D-B90F-4392-9CC5-1FE62552A1FB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C93108-D451-4703-BA12-3D82F21328C6}">
      <dgm:prSet phldrT="[Текст]" custT="1"/>
      <dgm:spPr>
        <a:gradFill rotWithShape="0">
          <a:gsLst>
            <a:gs pos="0">
              <a:srgbClr val="7030A0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2600000" scaled="0"/>
        </a:gradFill>
      </dgm:spPr>
      <dgm:t>
        <a:bodyPr/>
        <a:lstStyle/>
        <a:p>
          <a:r>
            <a:rPr lang="ru-RU" sz="2400" b="1" i="1" dirty="0" smtClean="0">
              <a:solidFill>
                <a:srgbClr val="FFC000"/>
              </a:solidFill>
            </a:rPr>
            <a:t>Использование ИКТ обусловлено социальной потребностью в повышении качества образования и воспитания детей дошкольного возраста.</a:t>
          </a:r>
          <a:r>
            <a:rPr lang="ru-RU" sz="2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600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0E3CD7-24E9-43D4-9D58-0681A1EDBD4A}" type="parTrans" cxnId="{D44CC31A-34D0-4826-9F83-647356538108}">
      <dgm:prSet/>
      <dgm:spPr/>
      <dgm:t>
        <a:bodyPr/>
        <a:lstStyle/>
        <a:p>
          <a:endParaRPr lang="ru-RU"/>
        </a:p>
      </dgm:t>
    </dgm:pt>
    <dgm:pt modelId="{1699A1ED-6EF2-47F4-AACE-E461AEECD5A8}" type="sibTrans" cxnId="{D44CC31A-34D0-4826-9F83-647356538108}">
      <dgm:prSet/>
      <dgm:spPr/>
      <dgm:t>
        <a:bodyPr/>
        <a:lstStyle/>
        <a:p>
          <a:endParaRPr lang="ru-RU"/>
        </a:p>
      </dgm:t>
    </dgm:pt>
    <dgm:pt modelId="{C2F3D3C6-C2ED-4F9C-8D1B-7C23351D47D6}">
      <dgm:prSet phldrT="[Текст]"/>
      <dgm:spPr>
        <a:gradFill rotWithShape="0">
          <a:gsLst>
            <a:gs pos="0">
              <a:srgbClr val="7030A0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2600000" scaled="0"/>
        </a:gradFill>
      </dgm:spPr>
      <dgm:t>
        <a:bodyPr/>
        <a:lstStyle/>
        <a:p>
          <a:r>
            <a:rPr lang="ru-RU" b="1" i="1" dirty="0" smtClean="0">
              <a:solidFill>
                <a:srgbClr val="FFC000"/>
              </a:solidFill>
            </a:rPr>
            <a:t>Ведущие зарубежные и отечественные педагоги рассматривают игру, как одно из наиболее эффективных средств организации детей.(С.Л. Рубинштейн, А.Н. Леонтьев)</a:t>
          </a:r>
          <a:endParaRPr lang="ru-RU" dirty="0">
            <a:solidFill>
              <a:srgbClr val="FFC000"/>
            </a:solidFill>
          </a:endParaRPr>
        </a:p>
      </dgm:t>
    </dgm:pt>
    <dgm:pt modelId="{54E29522-CBC3-41AB-92B9-005459588AB9}" type="parTrans" cxnId="{DA6E4DC5-041D-45C5-83BB-8E948B5174A9}">
      <dgm:prSet/>
      <dgm:spPr/>
      <dgm:t>
        <a:bodyPr/>
        <a:lstStyle/>
        <a:p>
          <a:endParaRPr lang="ru-RU"/>
        </a:p>
      </dgm:t>
    </dgm:pt>
    <dgm:pt modelId="{7FE0E54E-842C-4365-A9BA-6D4D12BE4007}" type="sibTrans" cxnId="{DA6E4DC5-041D-45C5-83BB-8E948B5174A9}">
      <dgm:prSet/>
      <dgm:spPr/>
      <dgm:t>
        <a:bodyPr/>
        <a:lstStyle/>
        <a:p>
          <a:endParaRPr lang="ru-RU"/>
        </a:p>
      </dgm:t>
    </dgm:pt>
    <dgm:pt modelId="{B29AD97F-AA6E-4BFC-841B-7B82F65D6A17}">
      <dgm:prSet phldrT="[Текст]"/>
      <dgm:spPr>
        <a:gradFill rotWithShape="0">
          <a:gsLst>
            <a:gs pos="0">
              <a:srgbClr val="7030A0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2600000" scaled="0"/>
        </a:gradFill>
      </dgm:spPr>
      <dgm:t>
        <a:bodyPr/>
        <a:lstStyle/>
        <a:p>
          <a:r>
            <a:rPr lang="ru-RU" b="1" i="1" dirty="0" smtClean="0">
              <a:solidFill>
                <a:srgbClr val="FFD85B"/>
              </a:solidFill>
            </a:rPr>
            <a:t>Создание благоприятных условий для развития способностей и творческого потенциала каждого ребёнка, как субъекта отношений с самим собой, другими детьми, взрослыми и миром через  музыкально - игровую деятельность.</a:t>
          </a:r>
          <a:endParaRPr lang="ru-RU" dirty="0">
            <a:solidFill>
              <a:srgbClr val="FFD85B"/>
            </a:solidFill>
          </a:endParaRPr>
        </a:p>
      </dgm:t>
    </dgm:pt>
    <dgm:pt modelId="{B3B990F4-F5B5-4EAB-BB1B-739657CBB6CA}" type="parTrans" cxnId="{027B06B6-D147-4C93-94DA-E30F00FFCA97}">
      <dgm:prSet/>
      <dgm:spPr/>
      <dgm:t>
        <a:bodyPr/>
        <a:lstStyle/>
        <a:p>
          <a:endParaRPr lang="ru-RU"/>
        </a:p>
      </dgm:t>
    </dgm:pt>
    <dgm:pt modelId="{8D70C5C8-CF12-409A-BEAB-85108AB8E096}" type="sibTrans" cxnId="{027B06B6-D147-4C93-94DA-E30F00FFCA97}">
      <dgm:prSet/>
      <dgm:spPr/>
      <dgm:t>
        <a:bodyPr/>
        <a:lstStyle/>
        <a:p>
          <a:endParaRPr lang="ru-RU"/>
        </a:p>
      </dgm:t>
    </dgm:pt>
    <dgm:pt modelId="{36779303-65F1-4366-874C-31BE7453F0F1}" type="pres">
      <dgm:prSet presAssocID="{0DD28A1D-B90F-4392-9CC5-1FE62552A1F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5D8106-BA4E-41D8-84AC-47F00C00F674}" type="pres">
      <dgm:prSet presAssocID="{06C93108-D451-4703-BA12-3D82F21328C6}" presName="comp" presStyleCnt="0"/>
      <dgm:spPr/>
    </dgm:pt>
    <dgm:pt modelId="{B2E6ADAC-4F81-404E-8B29-174194EC9060}" type="pres">
      <dgm:prSet presAssocID="{06C93108-D451-4703-BA12-3D82F21328C6}" presName="box" presStyleLbl="node1" presStyleIdx="0" presStyleCnt="3" custLinFactY="100000" custLinFactNeighborX="-1923" custLinFactNeighborY="144934"/>
      <dgm:spPr/>
      <dgm:t>
        <a:bodyPr/>
        <a:lstStyle/>
        <a:p>
          <a:endParaRPr lang="ru-RU"/>
        </a:p>
      </dgm:t>
    </dgm:pt>
    <dgm:pt modelId="{CD8760BB-B822-4A27-8DF8-4EBDB9A3736D}" type="pres">
      <dgm:prSet presAssocID="{06C93108-D451-4703-BA12-3D82F21328C6}" presName="img" presStyleLbl="fgImgPlace1" presStyleIdx="0" presStyleCnt="3" custScaleX="66667" custScaleY="37662" custLinFactNeighborX="-10026" custLinFactNeighborY="3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A272202-555D-4973-8DB8-5BC89CFEAF92}" type="pres">
      <dgm:prSet presAssocID="{06C93108-D451-4703-BA12-3D82F21328C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5C85F8-DAD3-47C4-B1D7-E0729E4CB210}" type="pres">
      <dgm:prSet presAssocID="{1699A1ED-6EF2-47F4-AACE-E461AEECD5A8}" presName="spacer" presStyleCnt="0"/>
      <dgm:spPr/>
    </dgm:pt>
    <dgm:pt modelId="{A0399C1E-C91C-4A33-B872-0FB416D2BF03}" type="pres">
      <dgm:prSet presAssocID="{C2F3D3C6-C2ED-4F9C-8D1B-7C23351D47D6}" presName="comp" presStyleCnt="0"/>
      <dgm:spPr/>
    </dgm:pt>
    <dgm:pt modelId="{518DBA29-D79F-4833-BA1D-2C745AD16F61}" type="pres">
      <dgm:prSet presAssocID="{C2F3D3C6-C2ED-4F9C-8D1B-7C23351D47D6}" presName="box" presStyleLbl="node1" presStyleIdx="1" presStyleCnt="3" custLinFactNeighborY="-1948"/>
      <dgm:spPr/>
      <dgm:t>
        <a:bodyPr/>
        <a:lstStyle/>
        <a:p>
          <a:endParaRPr lang="ru-RU"/>
        </a:p>
      </dgm:t>
    </dgm:pt>
    <dgm:pt modelId="{787B0F0D-47DB-4892-934A-742C0613EDFF}" type="pres">
      <dgm:prSet presAssocID="{C2F3D3C6-C2ED-4F9C-8D1B-7C23351D47D6}" presName="img" presStyleLbl="fgImgPlace1" presStyleIdx="1" presStyleCnt="3" custLinFactNeighborX="-1953" custLinFactNeighborY="-454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4320C26-A0DA-4928-B70F-D58016DFAB50}" type="pres">
      <dgm:prSet presAssocID="{C2F3D3C6-C2ED-4F9C-8D1B-7C23351D47D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835A07-6255-4249-8F62-FE6CB1E54CA4}" type="pres">
      <dgm:prSet presAssocID="{7FE0E54E-842C-4365-A9BA-6D4D12BE4007}" presName="spacer" presStyleCnt="0"/>
      <dgm:spPr/>
    </dgm:pt>
    <dgm:pt modelId="{226AB6FA-09C6-402C-94FB-C3B551526A1B}" type="pres">
      <dgm:prSet presAssocID="{B29AD97F-AA6E-4BFC-841B-7B82F65D6A17}" presName="comp" presStyleCnt="0"/>
      <dgm:spPr/>
    </dgm:pt>
    <dgm:pt modelId="{C1C2C9CF-EEFF-4949-82B4-552709CC2BB1}" type="pres">
      <dgm:prSet presAssocID="{B29AD97F-AA6E-4BFC-841B-7B82F65D6A17}" presName="box" presStyleLbl="node1" presStyleIdx="2" presStyleCnt="3" custLinFactY="-124412" custLinFactNeighborY="-200000"/>
      <dgm:spPr/>
      <dgm:t>
        <a:bodyPr/>
        <a:lstStyle/>
        <a:p>
          <a:endParaRPr lang="ru-RU"/>
        </a:p>
      </dgm:t>
    </dgm:pt>
    <dgm:pt modelId="{7667675B-FEF5-4099-941B-1EF2228EFBBB}" type="pres">
      <dgm:prSet presAssocID="{B29AD97F-AA6E-4BFC-841B-7B82F65D6A17}" presName="img" presStyleLbl="fgImgPlace1" presStyleIdx="2" presStyleCnt="3" custLinFactNeighborX="-1693" custLinFactNeighborY="340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90A25A4-A40A-48CB-A4FF-16D5D9D5BD5A}" type="pres">
      <dgm:prSet presAssocID="{B29AD97F-AA6E-4BFC-841B-7B82F65D6A1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4CC31A-34D0-4826-9F83-647356538108}" srcId="{0DD28A1D-B90F-4392-9CC5-1FE62552A1FB}" destId="{06C93108-D451-4703-BA12-3D82F21328C6}" srcOrd="0" destOrd="0" parTransId="{710E3CD7-24E9-43D4-9D58-0681A1EDBD4A}" sibTransId="{1699A1ED-6EF2-47F4-AACE-E461AEECD5A8}"/>
    <dgm:cxn modelId="{A6969715-239F-434B-893C-9B07409C877C}" type="presOf" srcId="{C2F3D3C6-C2ED-4F9C-8D1B-7C23351D47D6}" destId="{518DBA29-D79F-4833-BA1D-2C745AD16F61}" srcOrd="0" destOrd="0" presId="urn:microsoft.com/office/officeart/2005/8/layout/vList4#1"/>
    <dgm:cxn modelId="{027B06B6-D147-4C93-94DA-E30F00FFCA97}" srcId="{0DD28A1D-B90F-4392-9CC5-1FE62552A1FB}" destId="{B29AD97F-AA6E-4BFC-841B-7B82F65D6A17}" srcOrd="2" destOrd="0" parTransId="{B3B990F4-F5B5-4EAB-BB1B-739657CBB6CA}" sibTransId="{8D70C5C8-CF12-409A-BEAB-85108AB8E096}"/>
    <dgm:cxn modelId="{C1E48A21-C067-4904-A344-6CC54986E285}" type="presOf" srcId="{0DD28A1D-B90F-4392-9CC5-1FE62552A1FB}" destId="{36779303-65F1-4366-874C-31BE7453F0F1}" srcOrd="0" destOrd="0" presId="urn:microsoft.com/office/officeart/2005/8/layout/vList4#1"/>
    <dgm:cxn modelId="{8D71440F-D65B-454E-92DB-691D5189E63F}" type="presOf" srcId="{06C93108-D451-4703-BA12-3D82F21328C6}" destId="{0A272202-555D-4973-8DB8-5BC89CFEAF92}" srcOrd="1" destOrd="0" presId="urn:microsoft.com/office/officeart/2005/8/layout/vList4#1"/>
    <dgm:cxn modelId="{B388AAA0-8982-40CE-BB5B-461BCDAD35C1}" type="presOf" srcId="{B29AD97F-AA6E-4BFC-841B-7B82F65D6A17}" destId="{C1C2C9CF-EEFF-4949-82B4-552709CC2BB1}" srcOrd="0" destOrd="0" presId="urn:microsoft.com/office/officeart/2005/8/layout/vList4#1"/>
    <dgm:cxn modelId="{D8249D65-62D9-47AE-9CF2-E3EE2BF63A78}" type="presOf" srcId="{06C93108-D451-4703-BA12-3D82F21328C6}" destId="{B2E6ADAC-4F81-404E-8B29-174194EC9060}" srcOrd="0" destOrd="0" presId="urn:microsoft.com/office/officeart/2005/8/layout/vList4#1"/>
    <dgm:cxn modelId="{DA6E4DC5-041D-45C5-83BB-8E948B5174A9}" srcId="{0DD28A1D-B90F-4392-9CC5-1FE62552A1FB}" destId="{C2F3D3C6-C2ED-4F9C-8D1B-7C23351D47D6}" srcOrd="1" destOrd="0" parTransId="{54E29522-CBC3-41AB-92B9-005459588AB9}" sibTransId="{7FE0E54E-842C-4365-A9BA-6D4D12BE4007}"/>
    <dgm:cxn modelId="{03C4F608-3F47-4573-858A-940F7D9B1E83}" type="presOf" srcId="{B29AD97F-AA6E-4BFC-841B-7B82F65D6A17}" destId="{490A25A4-A40A-48CB-A4FF-16D5D9D5BD5A}" srcOrd="1" destOrd="0" presId="urn:microsoft.com/office/officeart/2005/8/layout/vList4#1"/>
    <dgm:cxn modelId="{D1FA2CB4-DE5D-4D0C-857E-A3021201ACD3}" type="presOf" srcId="{C2F3D3C6-C2ED-4F9C-8D1B-7C23351D47D6}" destId="{A4320C26-A0DA-4928-B70F-D58016DFAB50}" srcOrd="1" destOrd="0" presId="urn:microsoft.com/office/officeart/2005/8/layout/vList4#1"/>
    <dgm:cxn modelId="{424E4A6F-1F0C-44EC-BB7E-C55712E62FCD}" type="presParOf" srcId="{36779303-65F1-4366-874C-31BE7453F0F1}" destId="{BC5D8106-BA4E-41D8-84AC-47F00C00F674}" srcOrd="0" destOrd="0" presId="urn:microsoft.com/office/officeart/2005/8/layout/vList4#1"/>
    <dgm:cxn modelId="{C5F5860E-B99B-4D2A-8F56-1A76DF493720}" type="presParOf" srcId="{BC5D8106-BA4E-41D8-84AC-47F00C00F674}" destId="{B2E6ADAC-4F81-404E-8B29-174194EC9060}" srcOrd="0" destOrd="0" presId="urn:microsoft.com/office/officeart/2005/8/layout/vList4#1"/>
    <dgm:cxn modelId="{E447E201-2B18-4F68-993C-2AFFFFE6AB8B}" type="presParOf" srcId="{BC5D8106-BA4E-41D8-84AC-47F00C00F674}" destId="{CD8760BB-B822-4A27-8DF8-4EBDB9A3736D}" srcOrd="1" destOrd="0" presId="urn:microsoft.com/office/officeart/2005/8/layout/vList4#1"/>
    <dgm:cxn modelId="{506311EC-7B06-4DAC-AC51-13BF800BE403}" type="presParOf" srcId="{BC5D8106-BA4E-41D8-84AC-47F00C00F674}" destId="{0A272202-555D-4973-8DB8-5BC89CFEAF92}" srcOrd="2" destOrd="0" presId="urn:microsoft.com/office/officeart/2005/8/layout/vList4#1"/>
    <dgm:cxn modelId="{26BE5A3F-60C4-41B5-992C-4A7BB767789B}" type="presParOf" srcId="{36779303-65F1-4366-874C-31BE7453F0F1}" destId="{965C85F8-DAD3-47C4-B1D7-E0729E4CB210}" srcOrd="1" destOrd="0" presId="urn:microsoft.com/office/officeart/2005/8/layout/vList4#1"/>
    <dgm:cxn modelId="{8BD087B0-2044-499B-B497-A6FAD347157B}" type="presParOf" srcId="{36779303-65F1-4366-874C-31BE7453F0F1}" destId="{A0399C1E-C91C-4A33-B872-0FB416D2BF03}" srcOrd="2" destOrd="0" presId="urn:microsoft.com/office/officeart/2005/8/layout/vList4#1"/>
    <dgm:cxn modelId="{A45F6844-79D9-4873-8E68-A7E54CC8DE27}" type="presParOf" srcId="{A0399C1E-C91C-4A33-B872-0FB416D2BF03}" destId="{518DBA29-D79F-4833-BA1D-2C745AD16F61}" srcOrd="0" destOrd="0" presId="urn:microsoft.com/office/officeart/2005/8/layout/vList4#1"/>
    <dgm:cxn modelId="{61D502F7-BE9D-463F-89F3-37231BE5C338}" type="presParOf" srcId="{A0399C1E-C91C-4A33-B872-0FB416D2BF03}" destId="{787B0F0D-47DB-4892-934A-742C0613EDFF}" srcOrd="1" destOrd="0" presId="urn:microsoft.com/office/officeart/2005/8/layout/vList4#1"/>
    <dgm:cxn modelId="{16F60E55-AB91-4A1F-8E38-B399F537186D}" type="presParOf" srcId="{A0399C1E-C91C-4A33-B872-0FB416D2BF03}" destId="{A4320C26-A0DA-4928-B70F-D58016DFAB50}" srcOrd="2" destOrd="0" presId="urn:microsoft.com/office/officeart/2005/8/layout/vList4#1"/>
    <dgm:cxn modelId="{9CB3DB1E-DBBA-4D51-8E52-12A207EAA59A}" type="presParOf" srcId="{36779303-65F1-4366-874C-31BE7453F0F1}" destId="{7D835A07-6255-4249-8F62-FE6CB1E54CA4}" srcOrd="3" destOrd="0" presId="urn:microsoft.com/office/officeart/2005/8/layout/vList4#1"/>
    <dgm:cxn modelId="{8CF7BFDA-691A-4D04-AF44-809666262135}" type="presParOf" srcId="{36779303-65F1-4366-874C-31BE7453F0F1}" destId="{226AB6FA-09C6-402C-94FB-C3B551526A1B}" srcOrd="4" destOrd="0" presId="urn:microsoft.com/office/officeart/2005/8/layout/vList4#1"/>
    <dgm:cxn modelId="{3C1D45E3-0656-4B18-969C-CE56357B0A44}" type="presParOf" srcId="{226AB6FA-09C6-402C-94FB-C3B551526A1B}" destId="{C1C2C9CF-EEFF-4949-82B4-552709CC2BB1}" srcOrd="0" destOrd="0" presId="urn:microsoft.com/office/officeart/2005/8/layout/vList4#1"/>
    <dgm:cxn modelId="{68ACB55C-E6AB-49C8-897A-8CE16F1230F4}" type="presParOf" srcId="{226AB6FA-09C6-402C-94FB-C3B551526A1B}" destId="{7667675B-FEF5-4099-941B-1EF2228EFBBB}" srcOrd="1" destOrd="0" presId="urn:microsoft.com/office/officeart/2005/8/layout/vList4#1"/>
    <dgm:cxn modelId="{6E6AC489-B815-4950-AE2C-AE77FA9BB76E}" type="presParOf" srcId="{226AB6FA-09C6-402C-94FB-C3B551526A1B}" destId="{490A25A4-A40A-48CB-A4FF-16D5D9D5BD5A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FF7DEA-826E-4D11-AF3E-38A227082D8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5322C4-6F39-4B37-8E37-B05B58034ED1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2600000" scaled="0"/>
        </a:gradFill>
      </dgm:spPr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Основные требования стандарта к педагогу ДОУ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9AED49E-575D-4183-8E07-3E2EBA20D4AA}" type="parTrans" cxnId="{091F94B1-4782-4621-B4F9-26B3F2C02EC3}">
      <dgm:prSet/>
      <dgm:spPr/>
      <dgm:t>
        <a:bodyPr/>
        <a:lstStyle/>
        <a:p>
          <a:endParaRPr lang="ru-RU"/>
        </a:p>
      </dgm:t>
    </dgm:pt>
    <dgm:pt modelId="{DBA39D8D-BC6F-4193-9380-316273B475DD}" type="sibTrans" cxnId="{091F94B1-4782-4621-B4F9-26B3F2C02EC3}">
      <dgm:prSet/>
      <dgm:spPr/>
      <dgm:t>
        <a:bodyPr/>
        <a:lstStyle/>
        <a:p>
          <a:endParaRPr lang="ru-RU"/>
        </a:p>
      </dgm:t>
    </dgm:pt>
    <dgm:pt modelId="{8CBA0F95-9E36-4992-A766-43C7C48E4FC9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00FF"/>
        </a:solidFill>
      </dgm:spPr>
      <dgm:t>
        <a:bodyPr/>
        <a:lstStyle/>
        <a:p>
          <a:r>
            <a:rPr lang="ru-RU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постоянно повышать свою  </a:t>
          </a:r>
        </a:p>
        <a:p>
          <a:r>
            <a:rPr lang="ru-RU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квалификацию</a:t>
          </a:r>
          <a:endParaRPr lang="ru-RU" sz="2400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E195236-926C-4B37-A672-1E82F4ECC2E3}" type="parTrans" cxnId="{CC326392-4B48-419B-ADB2-8D6B1DF54149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C02C19EF-1706-4B55-9009-C7A1FB416478}" type="sibTrans" cxnId="{CC326392-4B48-419B-ADB2-8D6B1DF54149}">
      <dgm:prSet/>
      <dgm:spPr/>
      <dgm:t>
        <a:bodyPr/>
        <a:lstStyle/>
        <a:p>
          <a:endParaRPr lang="ru-RU"/>
        </a:p>
      </dgm:t>
    </dgm:pt>
    <dgm:pt modelId="{55E8CE09-8072-4DF0-A99D-E25D66746967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00FF"/>
        </a:solidFill>
      </dgm:spPr>
      <dgm:t>
        <a:bodyPr/>
        <a:lstStyle/>
        <a:p>
          <a:r>
            <a:rPr lang="ru-RU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владеть ИКТ - компетентностями, необходимыми и достаточными для планирования, реализации и оценки образовательной работы с детьми дошкольного возраста</a:t>
          </a:r>
          <a:endParaRPr lang="ru-RU" sz="2000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32308BE-5A39-4138-90FD-AD8A8C87C725}" type="parTrans" cxnId="{50F672D0-5984-4053-BFCE-7A12E7D3DC6E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26256689-34BB-4A65-BCE4-D4E125DD0B93}" type="sibTrans" cxnId="{50F672D0-5984-4053-BFCE-7A12E7D3DC6E}">
      <dgm:prSet/>
      <dgm:spPr/>
      <dgm:t>
        <a:bodyPr/>
        <a:lstStyle/>
        <a:p>
          <a:endParaRPr lang="ru-RU"/>
        </a:p>
      </dgm:t>
    </dgm:pt>
    <dgm:pt modelId="{20B3811B-33F4-4D0D-9D67-01DCAD333F74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00FF"/>
        </a:solidFill>
      </dgm:spPr>
      <dgm:t>
        <a:bodyPr/>
        <a:lstStyle/>
        <a:p>
          <a:r>
            <a:rPr lang="ru-RU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формировать у детей навыки, связанные с информационно-коммуникационными технологиями (ИКТ)</a:t>
          </a:r>
          <a:endParaRPr lang="ru-RU" sz="2400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AA1AF2C-F6BD-4994-B1AF-1C5AF8D28745}" type="parTrans" cxnId="{917B5B06-E447-4C87-946D-18EF7910FD75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EBF840A2-6125-4F15-8546-7A3FACAC159B}" type="sibTrans" cxnId="{917B5B06-E447-4C87-946D-18EF7910FD75}">
      <dgm:prSet/>
      <dgm:spPr/>
      <dgm:t>
        <a:bodyPr/>
        <a:lstStyle/>
        <a:p>
          <a:endParaRPr lang="ru-RU"/>
        </a:p>
      </dgm:t>
    </dgm:pt>
    <dgm:pt modelId="{4B3C74B6-74A2-4E72-94F8-D53E78E801D7}">
      <dgm:prSet/>
      <dgm:spPr/>
      <dgm:t>
        <a:bodyPr/>
        <a:lstStyle/>
        <a:p>
          <a:endParaRPr lang="ru-RU"/>
        </a:p>
      </dgm:t>
    </dgm:pt>
    <dgm:pt modelId="{68601CA6-FFE2-4438-AE3A-74FF22DDB86E}" type="parTrans" cxnId="{99BFA609-3A9C-4F53-AEE0-9A81169FC297}">
      <dgm:prSet/>
      <dgm:spPr/>
      <dgm:t>
        <a:bodyPr/>
        <a:lstStyle/>
        <a:p>
          <a:endParaRPr lang="ru-RU"/>
        </a:p>
      </dgm:t>
    </dgm:pt>
    <dgm:pt modelId="{09BE032F-A2B5-41AA-9D22-51A6C16C5260}" type="sibTrans" cxnId="{99BFA609-3A9C-4F53-AEE0-9A81169FC297}">
      <dgm:prSet/>
      <dgm:spPr/>
      <dgm:t>
        <a:bodyPr/>
        <a:lstStyle/>
        <a:p>
          <a:endParaRPr lang="ru-RU"/>
        </a:p>
      </dgm:t>
    </dgm:pt>
    <dgm:pt modelId="{60F9B5E3-2656-4154-899A-A822A1EB869E}" type="pres">
      <dgm:prSet presAssocID="{B2FF7DEA-826E-4D11-AF3E-38A227082D8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EC9CA6-E5F6-4A0A-87B7-97AB969D3A8B}" type="pres">
      <dgm:prSet presAssocID="{CD5322C4-6F39-4B37-8E37-B05B58034ED1}" presName="centerShape" presStyleLbl="node0" presStyleIdx="0" presStyleCnt="1" custLinFactNeighborX="1701" custLinFactNeighborY="-49678"/>
      <dgm:spPr/>
      <dgm:t>
        <a:bodyPr/>
        <a:lstStyle/>
        <a:p>
          <a:endParaRPr lang="ru-RU"/>
        </a:p>
      </dgm:t>
    </dgm:pt>
    <dgm:pt modelId="{384672D2-C427-4284-BD53-45176C3DC6A2}" type="pres">
      <dgm:prSet presAssocID="{5E195236-926C-4B37-A672-1E82F4ECC2E3}" presName="parTrans" presStyleLbl="bgSibTrans2D1" presStyleIdx="0" presStyleCnt="3" custAng="10358499" custScaleX="57263" custLinFactY="-12530" custLinFactNeighborX="977" custLinFactNeighborY="-100000"/>
      <dgm:spPr/>
      <dgm:t>
        <a:bodyPr/>
        <a:lstStyle/>
        <a:p>
          <a:endParaRPr lang="ru-RU"/>
        </a:p>
      </dgm:t>
    </dgm:pt>
    <dgm:pt modelId="{68800174-77E5-42EE-AE5C-99A80277DE8E}" type="pres">
      <dgm:prSet presAssocID="{8CBA0F95-9E36-4992-A766-43C7C48E4FC9}" presName="node" presStyleLbl="node1" presStyleIdx="0" presStyleCnt="3" custScaleX="91715" custScaleY="103475" custRadScaleRad="86658" custRadScaleInc="-23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B8D1F9-34CC-44FA-9E11-83261E933C17}" type="pres">
      <dgm:prSet presAssocID="{532308BE-5A39-4138-90FD-AD8A8C87C725}" presName="parTrans" presStyleLbl="bgSibTrans2D1" presStyleIdx="1" presStyleCnt="3" custAng="10614909" custScaleX="50796" custScaleY="118141" custLinFactNeighborX="7313" custLinFactNeighborY="-93710"/>
      <dgm:spPr/>
      <dgm:t>
        <a:bodyPr/>
        <a:lstStyle/>
        <a:p>
          <a:endParaRPr lang="ru-RU"/>
        </a:p>
      </dgm:t>
    </dgm:pt>
    <dgm:pt modelId="{B8D56ED5-4424-410C-B6FA-DEA1C520B470}" type="pres">
      <dgm:prSet presAssocID="{55E8CE09-8072-4DF0-A99D-E25D66746967}" presName="node" presStyleLbl="node1" presStyleIdx="1" presStyleCnt="3" custScaleX="122234" custScaleY="120844" custRadScaleRad="6982" custRadScaleInc="-192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363FF-FD12-4EE4-A219-45521EEE1015}" type="pres">
      <dgm:prSet presAssocID="{8AA1AF2C-F6BD-4994-B1AF-1C5AF8D28745}" presName="parTrans" presStyleLbl="bgSibTrans2D1" presStyleIdx="2" presStyleCnt="3" custAng="10356258" custScaleX="53860" custLinFactY="-32528" custLinFactNeighborX="-650" custLinFactNeighborY="-100000"/>
      <dgm:spPr/>
      <dgm:t>
        <a:bodyPr/>
        <a:lstStyle/>
        <a:p>
          <a:endParaRPr lang="ru-RU"/>
        </a:p>
      </dgm:t>
    </dgm:pt>
    <dgm:pt modelId="{8D44ED9B-5049-4C57-B371-F054E65E2802}" type="pres">
      <dgm:prSet presAssocID="{20B3811B-33F4-4D0D-9D67-01DCAD333F74}" presName="node" presStyleLbl="node1" presStyleIdx="2" presStyleCnt="3" custScaleX="129758" custScaleY="117369" custRadScaleRad="90900" custRadScaleInc="292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27501F-A434-4964-83B9-5A5F8B04932F}" type="presOf" srcId="{55E8CE09-8072-4DF0-A99D-E25D66746967}" destId="{B8D56ED5-4424-410C-B6FA-DEA1C520B470}" srcOrd="0" destOrd="0" presId="urn:microsoft.com/office/officeart/2005/8/layout/radial4"/>
    <dgm:cxn modelId="{50F672D0-5984-4053-BFCE-7A12E7D3DC6E}" srcId="{CD5322C4-6F39-4B37-8E37-B05B58034ED1}" destId="{55E8CE09-8072-4DF0-A99D-E25D66746967}" srcOrd="1" destOrd="0" parTransId="{532308BE-5A39-4138-90FD-AD8A8C87C725}" sibTransId="{26256689-34BB-4A65-BCE4-D4E125DD0B93}"/>
    <dgm:cxn modelId="{73F9E97A-407C-4FF8-8F13-F258092E893F}" type="presOf" srcId="{20B3811B-33F4-4D0D-9D67-01DCAD333F74}" destId="{8D44ED9B-5049-4C57-B371-F054E65E2802}" srcOrd="0" destOrd="0" presId="urn:microsoft.com/office/officeart/2005/8/layout/radial4"/>
    <dgm:cxn modelId="{C1B1DA2C-2621-4CB9-BD74-A49FF65DF71B}" type="presOf" srcId="{8CBA0F95-9E36-4992-A766-43C7C48E4FC9}" destId="{68800174-77E5-42EE-AE5C-99A80277DE8E}" srcOrd="0" destOrd="0" presId="urn:microsoft.com/office/officeart/2005/8/layout/radial4"/>
    <dgm:cxn modelId="{1F8C0DA9-1138-4E8E-90D1-448D05CAA68B}" type="presOf" srcId="{5E195236-926C-4B37-A672-1E82F4ECC2E3}" destId="{384672D2-C427-4284-BD53-45176C3DC6A2}" srcOrd="0" destOrd="0" presId="urn:microsoft.com/office/officeart/2005/8/layout/radial4"/>
    <dgm:cxn modelId="{CC326392-4B48-419B-ADB2-8D6B1DF54149}" srcId="{CD5322C4-6F39-4B37-8E37-B05B58034ED1}" destId="{8CBA0F95-9E36-4992-A766-43C7C48E4FC9}" srcOrd="0" destOrd="0" parTransId="{5E195236-926C-4B37-A672-1E82F4ECC2E3}" sibTransId="{C02C19EF-1706-4B55-9009-C7A1FB416478}"/>
    <dgm:cxn modelId="{99BFA609-3A9C-4F53-AEE0-9A81169FC297}" srcId="{B2FF7DEA-826E-4D11-AF3E-38A227082D8E}" destId="{4B3C74B6-74A2-4E72-94F8-D53E78E801D7}" srcOrd="1" destOrd="0" parTransId="{68601CA6-FFE2-4438-AE3A-74FF22DDB86E}" sibTransId="{09BE032F-A2B5-41AA-9D22-51A6C16C5260}"/>
    <dgm:cxn modelId="{917B5B06-E447-4C87-946D-18EF7910FD75}" srcId="{CD5322C4-6F39-4B37-8E37-B05B58034ED1}" destId="{20B3811B-33F4-4D0D-9D67-01DCAD333F74}" srcOrd="2" destOrd="0" parTransId="{8AA1AF2C-F6BD-4994-B1AF-1C5AF8D28745}" sibTransId="{EBF840A2-6125-4F15-8546-7A3FACAC159B}"/>
    <dgm:cxn modelId="{3D5E35D5-F159-462D-A8FB-BE4ABCED4381}" type="presOf" srcId="{532308BE-5A39-4138-90FD-AD8A8C87C725}" destId="{1AB8D1F9-34CC-44FA-9E11-83261E933C17}" srcOrd="0" destOrd="0" presId="urn:microsoft.com/office/officeart/2005/8/layout/radial4"/>
    <dgm:cxn modelId="{091F94B1-4782-4621-B4F9-26B3F2C02EC3}" srcId="{B2FF7DEA-826E-4D11-AF3E-38A227082D8E}" destId="{CD5322C4-6F39-4B37-8E37-B05B58034ED1}" srcOrd="0" destOrd="0" parTransId="{69AED49E-575D-4183-8E07-3E2EBA20D4AA}" sibTransId="{DBA39D8D-BC6F-4193-9380-316273B475DD}"/>
    <dgm:cxn modelId="{C71E7827-B856-42E1-A62A-5F56B66CE33F}" type="presOf" srcId="{B2FF7DEA-826E-4D11-AF3E-38A227082D8E}" destId="{60F9B5E3-2656-4154-899A-A822A1EB869E}" srcOrd="0" destOrd="0" presId="urn:microsoft.com/office/officeart/2005/8/layout/radial4"/>
    <dgm:cxn modelId="{B2AB594E-9BE4-4027-BF1C-0D9A9343DCC1}" type="presOf" srcId="{CD5322C4-6F39-4B37-8E37-B05B58034ED1}" destId="{EEEC9CA6-E5F6-4A0A-87B7-97AB969D3A8B}" srcOrd="0" destOrd="0" presId="urn:microsoft.com/office/officeart/2005/8/layout/radial4"/>
    <dgm:cxn modelId="{9D218FE7-3B22-46CA-AAE0-B94AFA59A28F}" type="presOf" srcId="{8AA1AF2C-F6BD-4994-B1AF-1C5AF8D28745}" destId="{B4F363FF-FD12-4EE4-A219-45521EEE1015}" srcOrd="0" destOrd="0" presId="urn:microsoft.com/office/officeart/2005/8/layout/radial4"/>
    <dgm:cxn modelId="{B6F2E5E4-2B49-42E6-8ABC-A58CDB674DD2}" type="presParOf" srcId="{60F9B5E3-2656-4154-899A-A822A1EB869E}" destId="{EEEC9CA6-E5F6-4A0A-87B7-97AB969D3A8B}" srcOrd="0" destOrd="0" presId="urn:microsoft.com/office/officeart/2005/8/layout/radial4"/>
    <dgm:cxn modelId="{1AFF2473-0867-41FC-9498-0CC4852F084B}" type="presParOf" srcId="{60F9B5E3-2656-4154-899A-A822A1EB869E}" destId="{384672D2-C427-4284-BD53-45176C3DC6A2}" srcOrd="1" destOrd="0" presId="urn:microsoft.com/office/officeart/2005/8/layout/radial4"/>
    <dgm:cxn modelId="{8333037E-E31F-45EC-A25E-1400BF792DAC}" type="presParOf" srcId="{60F9B5E3-2656-4154-899A-A822A1EB869E}" destId="{68800174-77E5-42EE-AE5C-99A80277DE8E}" srcOrd="2" destOrd="0" presId="urn:microsoft.com/office/officeart/2005/8/layout/radial4"/>
    <dgm:cxn modelId="{5E3600BE-27C0-46B7-A817-400C3034AF63}" type="presParOf" srcId="{60F9B5E3-2656-4154-899A-A822A1EB869E}" destId="{1AB8D1F9-34CC-44FA-9E11-83261E933C17}" srcOrd="3" destOrd="0" presId="urn:microsoft.com/office/officeart/2005/8/layout/radial4"/>
    <dgm:cxn modelId="{EA9CB2E3-E4E9-4AA3-96AE-E454C6296119}" type="presParOf" srcId="{60F9B5E3-2656-4154-899A-A822A1EB869E}" destId="{B8D56ED5-4424-410C-B6FA-DEA1C520B470}" srcOrd="4" destOrd="0" presId="urn:microsoft.com/office/officeart/2005/8/layout/radial4"/>
    <dgm:cxn modelId="{3F909926-663E-4CC9-BFAD-669355B416E7}" type="presParOf" srcId="{60F9B5E3-2656-4154-899A-A822A1EB869E}" destId="{B4F363FF-FD12-4EE4-A219-45521EEE1015}" srcOrd="5" destOrd="0" presId="urn:microsoft.com/office/officeart/2005/8/layout/radial4"/>
    <dgm:cxn modelId="{14B3A5A1-5571-455A-A032-857F748AB313}" type="presParOf" srcId="{60F9B5E3-2656-4154-899A-A822A1EB869E}" destId="{8D44ED9B-5049-4C57-B371-F054E65E2802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7D19BC-6BC8-42A7-AD43-C845463ECF6D}" type="doc">
      <dgm:prSet loTypeId="urn:microsoft.com/office/officeart/2005/8/layout/cycle5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DC8604-0B76-40B9-B221-FE2D4F411EB8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00FF"/>
        </a:solidFill>
      </dgm:spPr>
      <dgm:t>
        <a:bodyPr/>
        <a:lstStyle/>
        <a:p>
          <a:r>
            <a:rPr lang="ru-RU" sz="1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Условия</a:t>
          </a:r>
          <a:endParaRPr lang="ru-RU" sz="1800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F1C3F99-FF81-4E8A-967D-3449265AAE96}" type="parTrans" cxnId="{B6232125-DEC5-4B0A-98BB-405BBD289216}">
      <dgm:prSet/>
      <dgm:spPr/>
      <dgm:t>
        <a:bodyPr/>
        <a:lstStyle/>
        <a:p>
          <a:endParaRPr lang="ru-RU" sz="2400" b="1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4E9F00-7DC4-4CCA-8F1C-E2905CD8BBE4}" type="sibTrans" cxnId="{B6232125-DEC5-4B0A-98BB-405BBD289216}">
      <dgm:prSet/>
      <dgm:spPr/>
      <dgm:t>
        <a:bodyPr/>
        <a:lstStyle/>
        <a:p>
          <a:endParaRPr lang="ru-RU" sz="2400" b="1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093E75-F830-4E19-B464-714A72A02BE0}">
      <dgm:prSet phldrT="[Текст]" custT="1"/>
      <dgm:spPr>
        <a:solidFill>
          <a:srgbClr val="0000FF"/>
        </a:solidFill>
      </dgm:spPr>
      <dgm:t>
        <a:bodyPr/>
        <a:lstStyle/>
        <a:p>
          <a:r>
            <a:rPr lang="ru-RU" sz="1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содержание</a:t>
          </a:r>
          <a:endParaRPr lang="ru-RU" sz="1800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3231049-2F4D-4517-A29C-1CBD1CC180AB}" type="parTrans" cxnId="{FD65C1F4-AF2E-4517-9552-B308D6F1E4C8}">
      <dgm:prSet/>
      <dgm:spPr/>
      <dgm:t>
        <a:bodyPr/>
        <a:lstStyle/>
        <a:p>
          <a:endParaRPr lang="ru-RU" sz="2400" b="1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AE9D47-7E46-4EFB-92F8-01FF3773495A}" type="sibTrans" cxnId="{FD65C1F4-AF2E-4517-9552-B308D6F1E4C8}">
      <dgm:prSet/>
      <dgm:spPr/>
      <dgm:t>
        <a:bodyPr/>
        <a:lstStyle/>
        <a:p>
          <a:endParaRPr lang="ru-RU" sz="2400" b="1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3CC907-A75E-4969-BD46-058E1FAB87A5}">
      <dgm:prSet phldrT="[Текст]" custT="1"/>
      <dgm:spPr>
        <a:solidFill>
          <a:srgbClr val="0000FF"/>
        </a:solidFill>
      </dgm:spPr>
      <dgm:t>
        <a:bodyPr/>
        <a:lstStyle/>
        <a:p>
          <a:r>
            <a:rPr lang="ru-RU" sz="1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Процесс использования музыкально-дидактических игр</a:t>
          </a:r>
          <a:endParaRPr lang="ru-RU" sz="1800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A0FE69-B6C6-4F13-BD63-8C3DF554C9A4}" type="parTrans" cxnId="{B7FFBBE4-7A79-430F-A250-0AAA4514A1D0}">
      <dgm:prSet/>
      <dgm:spPr/>
      <dgm:t>
        <a:bodyPr/>
        <a:lstStyle/>
        <a:p>
          <a:endParaRPr lang="ru-RU" sz="2400" b="1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9E1498-22C2-4804-8A6A-BA3A80397189}" type="sibTrans" cxnId="{B7FFBBE4-7A79-430F-A250-0AAA4514A1D0}">
      <dgm:prSet/>
      <dgm:spPr/>
      <dgm:t>
        <a:bodyPr/>
        <a:lstStyle/>
        <a:p>
          <a:endParaRPr lang="ru-RU" sz="2400" b="1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58C5EC-4B53-4C2D-A9C4-397098D12F61}">
      <dgm:prSet phldrT="[Текст]" custT="1"/>
      <dgm:spPr>
        <a:solidFill>
          <a:srgbClr val="0000FF"/>
        </a:solidFill>
      </dgm:spPr>
      <dgm:t>
        <a:bodyPr/>
        <a:lstStyle/>
        <a:p>
          <a:r>
            <a:rPr lang="ru-RU" sz="3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ЦЕЛЬ</a:t>
          </a:r>
        </a:p>
        <a:p>
          <a:r>
            <a:rPr lang="ru-RU" sz="1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Педагогической системы</a:t>
          </a:r>
          <a:endParaRPr lang="ru-RU" sz="1800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31683F-26EF-45A8-9224-87B928188C64}" type="parTrans" cxnId="{7927B1E4-4EF6-454F-A27B-BFCFBAA33531}">
      <dgm:prSet/>
      <dgm:spPr/>
      <dgm:t>
        <a:bodyPr/>
        <a:lstStyle/>
        <a:p>
          <a:endParaRPr lang="ru-RU" sz="2400" b="1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6249C8-AC3B-445C-8D72-BB41EDCB24A4}" type="sibTrans" cxnId="{7927B1E4-4EF6-454F-A27B-BFCFBAA33531}">
      <dgm:prSet/>
      <dgm:spPr/>
      <dgm:t>
        <a:bodyPr/>
        <a:lstStyle/>
        <a:p>
          <a:endParaRPr lang="ru-RU" sz="2400" b="1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087CF2-4B88-408D-903E-4001B6BF5A47}">
      <dgm:prSet phldrT="[Текст]" custT="1"/>
      <dgm:spPr>
        <a:solidFill>
          <a:srgbClr val="0000FF"/>
        </a:solidFill>
      </dgm:spPr>
      <dgm:t>
        <a:bodyPr/>
        <a:lstStyle/>
        <a:p>
          <a:r>
            <a:rPr lang="ru-RU" sz="1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Результативность реализуемой системы</a:t>
          </a:r>
          <a:endParaRPr lang="ru-RU" sz="1800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66B2BE-F5C8-46EB-887B-9F673DE7D212}" type="parTrans" cxnId="{024224F8-2BD4-4EA6-BCBC-4C7028A7B104}">
      <dgm:prSet/>
      <dgm:spPr/>
      <dgm:t>
        <a:bodyPr/>
        <a:lstStyle/>
        <a:p>
          <a:endParaRPr lang="ru-RU" sz="2400" b="1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3C66B2-8D25-414A-A490-76B248F91D63}" type="sibTrans" cxnId="{024224F8-2BD4-4EA6-BCBC-4C7028A7B104}">
      <dgm:prSet/>
      <dgm:spPr/>
      <dgm:t>
        <a:bodyPr/>
        <a:lstStyle/>
        <a:p>
          <a:endParaRPr lang="ru-RU" sz="2400" b="1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018038-6524-4324-860A-F93620BA60C7}" type="pres">
      <dgm:prSet presAssocID="{D97D19BC-6BC8-42A7-AD43-C845463ECF6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07BA22-318A-4F88-8D94-1639C5059675}" type="pres">
      <dgm:prSet presAssocID="{63DC8604-0B76-40B9-B221-FE2D4F411EB8}" presName="node" presStyleLbl="node1" presStyleIdx="0" presStyleCnt="5" custRadScaleRad="97410" custRadScaleInc="7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41A779-DF9D-40AF-871A-2AB6EF4DAC7E}" type="pres">
      <dgm:prSet presAssocID="{63DC8604-0B76-40B9-B221-FE2D4F411EB8}" presName="spNode" presStyleCnt="0"/>
      <dgm:spPr/>
    </dgm:pt>
    <dgm:pt modelId="{057A83F3-C6EE-4D04-8376-ABBA2C3787A7}" type="pres">
      <dgm:prSet presAssocID="{234E9F00-7DC4-4CCA-8F1C-E2905CD8BBE4}" presName="sibTrans" presStyleLbl="sibTrans1D1" presStyleIdx="0" presStyleCnt="5"/>
      <dgm:spPr/>
      <dgm:t>
        <a:bodyPr/>
        <a:lstStyle/>
        <a:p>
          <a:endParaRPr lang="ru-RU"/>
        </a:p>
      </dgm:t>
    </dgm:pt>
    <dgm:pt modelId="{E2762E29-0C80-4531-9E0E-73E3B6D98AE5}" type="pres">
      <dgm:prSet presAssocID="{F1093E75-F830-4E19-B464-714A72A02BE0}" presName="node" presStyleLbl="node1" presStyleIdx="1" presStyleCnt="5" custRadScaleRad="119593" custRadScaleInc="49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8D7D94-CC1C-44BA-ABBE-61C2E0BFB674}" type="pres">
      <dgm:prSet presAssocID="{F1093E75-F830-4E19-B464-714A72A02BE0}" presName="spNode" presStyleCnt="0"/>
      <dgm:spPr/>
    </dgm:pt>
    <dgm:pt modelId="{705D2EB4-918E-4D68-9E44-D9F4C8313974}" type="pres">
      <dgm:prSet presAssocID="{9DAE9D47-7E46-4EFB-92F8-01FF3773495A}" presName="sibTrans" presStyleLbl="sibTrans1D1" presStyleIdx="1" presStyleCnt="5"/>
      <dgm:spPr/>
      <dgm:t>
        <a:bodyPr/>
        <a:lstStyle/>
        <a:p>
          <a:endParaRPr lang="ru-RU"/>
        </a:p>
      </dgm:t>
    </dgm:pt>
    <dgm:pt modelId="{58F76B33-4782-4E1A-A3DF-32A80907C36E}" type="pres">
      <dgm:prSet presAssocID="{D03CC907-A75E-4969-BD46-058E1FAB87A5}" presName="node" presStyleLbl="node1" presStyleIdx="2" presStyleCnt="5" custScaleX="123212" custRadScaleRad="77311" custRadScaleInc="132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8DCE09-773F-4EEE-AB33-67693074B2B4}" type="pres">
      <dgm:prSet presAssocID="{D03CC907-A75E-4969-BD46-058E1FAB87A5}" presName="spNode" presStyleCnt="0"/>
      <dgm:spPr/>
    </dgm:pt>
    <dgm:pt modelId="{2B792C57-EC9A-47B1-ADB3-BBD3D35DB7C3}" type="pres">
      <dgm:prSet presAssocID="{D69E1498-22C2-4804-8A6A-BA3A80397189}" presName="sibTrans" presStyleLbl="sibTrans1D1" presStyleIdx="2" presStyleCnt="5"/>
      <dgm:spPr/>
      <dgm:t>
        <a:bodyPr/>
        <a:lstStyle/>
        <a:p>
          <a:endParaRPr lang="ru-RU"/>
        </a:p>
      </dgm:t>
    </dgm:pt>
    <dgm:pt modelId="{7DD8AD94-38B0-460D-85E9-65D8D30A22AA}" type="pres">
      <dgm:prSet presAssocID="{FA58C5EC-4B53-4C2D-A9C4-397098D12F61}" presName="node" presStyleLbl="node1" presStyleIdx="3" presStyleCnt="5" custScaleX="124791" custScaleY="128839" custRadScaleRad="9155" custRadScaleInc="608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F57ABD-8603-47A2-8517-38F9E750E3E8}" type="pres">
      <dgm:prSet presAssocID="{FA58C5EC-4B53-4C2D-A9C4-397098D12F61}" presName="spNode" presStyleCnt="0"/>
      <dgm:spPr/>
    </dgm:pt>
    <dgm:pt modelId="{5EFF38AD-E3E5-4087-AB41-73519656E136}" type="pres">
      <dgm:prSet presAssocID="{A46249C8-AC3B-445C-8D72-BB41EDCB24A4}" presName="sibTrans" presStyleLbl="sibTrans1D1" presStyleIdx="3" presStyleCnt="5"/>
      <dgm:spPr/>
      <dgm:t>
        <a:bodyPr/>
        <a:lstStyle/>
        <a:p>
          <a:endParaRPr lang="ru-RU"/>
        </a:p>
      </dgm:t>
    </dgm:pt>
    <dgm:pt modelId="{01977187-D925-4E26-87C6-DD06A365B5FD}" type="pres">
      <dgm:prSet presAssocID="{31087CF2-4B88-408D-903E-4001B6BF5A47}" presName="node" presStyleLbl="node1" presStyleIdx="4" presStyleCnt="5" custScaleX="121250" custRadScaleRad="132271" custRadScaleInc="-566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C93E3-D8D2-40AA-84B1-34D706491C26}" type="pres">
      <dgm:prSet presAssocID="{31087CF2-4B88-408D-903E-4001B6BF5A47}" presName="spNode" presStyleCnt="0"/>
      <dgm:spPr/>
    </dgm:pt>
    <dgm:pt modelId="{679CAE82-353C-4265-A866-A9BD52DA665C}" type="pres">
      <dgm:prSet presAssocID="{B63C66B2-8D25-414A-A490-76B248F91D63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7927B1E4-4EF6-454F-A27B-BFCFBAA33531}" srcId="{D97D19BC-6BC8-42A7-AD43-C845463ECF6D}" destId="{FA58C5EC-4B53-4C2D-A9C4-397098D12F61}" srcOrd="3" destOrd="0" parTransId="{4C31683F-26EF-45A8-9224-87B928188C64}" sibTransId="{A46249C8-AC3B-445C-8D72-BB41EDCB24A4}"/>
    <dgm:cxn modelId="{FD65C1F4-AF2E-4517-9552-B308D6F1E4C8}" srcId="{D97D19BC-6BC8-42A7-AD43-C845463ECF6D}" destId="{F1093E75-F830-4E19-B464-714A72A02BE0}" srcOrd="1" destOrd="0" parTransId="{43231049-2F4D-4517-A29C-1CBD1CC180AB}" sibTransId="{9DAE9D47-7E46-4EFB-92F8-01FF3773495A}"/>
    <dgm:cxn modelId="{0A3F407B-5682-4EC5-9E0A-4CD71FEFCC17}" type="presOf" srcId="{31087CF2-4B88-408D-903E-4001B6BF5A47}" destId="{01977187-D925-4E26-87C6-DD06A365B5FD}" srcOrd="0" destOrd="0" presId="urn:microsoft.com/office/officeart/2005/8/layout/cycle5"/>
    <dgm:cxn modelId="{F66410B4-10E2-4FEB-A1E6-701171B2FD6E}" type="presOf" srcId="{234E9F00-7DC4-4CCA-8F1C-E2905CD8BBE4}" destId="{057A83F3-C6EE-4D04-8376-ABBA2C3787A7}" srcOrd="0" destOrd="0" presId="urn:microsoft.com/office/officeart/2005/8/layout/cycle5"/>
    <dgm:cxn modelId="{278DCD06-CEBA-4500-82BD-433B71139F26}" type="presOf" srcId="{D03CC907-A75E-4969-BD46-058E1FAB87A5}" destId="{58F76B33-4782-4E1A-A3DF-32A80907C36E}" srcOrd="0" destOrd="0" presId="urn:microsoft.com/office/officeart/2005/8/layout/cycle5"/>
    <dgm:cxn modelId="{7EB1F4A2-DCBD-4AF4-9FFC-06661F6F9020}" type="presOf" srcId="{D69E1498-22C2-4804-8A6A-BA3A80397189}" destId="{2B792C57-EC9A-47B1-ADB3-BBD3D35DB7C3}" srcOrd="0" destOrd="0" presId="urn:microsoft.com/office/officeart/2005/8/layout/cycle5"/>
    <dgm:cxn modelId="{B6232125-DEC5-4B0A-98BB-405BBD289216}" srcId="{D97D19BC-6BC8-42A7-AD43-C845463ECF6D}" destId="{63DC8604-0B76-40B9-B221-FE2D4F411EB8}" srcOrd="0" destOrd="0" parTransId="{9F1C3F99-FF81-4E8A-967D-3449265AAE96}" sibTransId="{234E9F00-7DC4-4CCA-8F1C-E2905CD8BBE4}"/>
    <dgm:cxn modelId="{22D7347F-270A-48C1-9F62-5ABA59989829}" type="presOf" srcId="{63DC8604-0B76-40B9-B221-FE2D4F411EB8}" destId="{6807BA22-318A-4F88-8D94-1639C5059675}" srcOrd="0" destOrd="0" presId="urn:microsoft.com/office/officeart/2005/8/layout/cycle5"/>
    <dgm:cxn modelId="{064AE4A8-5119-45BC-8547-834A60034814}" type="presOf" srcId="{D97D19BC-6BC8-42A7-AD43-C845463ECF6D}" destId="{F4018038-6524-4324-860A-F93620BA60C7}" srcOrd="0" destOrd="0" presId="urn:microsoft.com/office/officeart/2005/8/layout/cycle5"/>
    <dgm:cxn modelId="{B7FFBBE4-7A79-430F-A250-0AAA4514A1D0}" srcId="{D97D19BC-6BC8-42A7-AD43-C845463ECF6D}" destId="{D03CC907-A75E-4969-BD46-058E1FAB87A5}" srcOrd="2" destOrd="0" parTransId="{6DA0FE69-B6C6-4F13-BD63-8C3DF554C9A4}" sibTransId="{D69E1498-22C2-4804-8A6A-BA3A80397189}"/>
    <dgm:cxn modelId="{024224F8-2BD4-4EA6-BCBC-4C7028A7B104}" srcId="{D97D19BC-6BC8-42A7-AD43-C845463ECF6D}" destId="{31087CF2-4B88-408D-903E-4001B6BF5A47}" srcOrd="4" destOrd="0" parTransId="{8C66B2BE-F5C8-46EB-887B-9F673DE7D212}" sibTransId="{B63C66B2-8D25-414A-A490-76B248F91D63}"/>
    <dgm:cxn modelId="{E1117AE5-52F6-4928-917D-F54DA66F0DD1}" type="presOf" srcId="{A46249C8-AC3B-445C-8D72-BB41EDCB24A4}" destId="{5EFF38AD-E3E5-4087-AB41-73519656E136}" srcOrd="0" destOrd="0" presId="urn:microsoft.com/office/officeart/2005/8/layout/cycle5"/>
    <dgm:cxn modelId="{08A7D3EB-B6CF-4456-AC28-E92E1F1F9EF9}" type="presOf" srcId="{B63C66B2-8D25-414A-A490-76B248F91D63}" destId="{679CAE82-353C-4265-A866-A9BD52DA665C}" srcOrd="0" destOrd="0" presId="urn:microsoft.com/office/officeart/2005/8/layout/cycle5"/>
    <dgm:cxn modelId="{77D85199-088A-44A8-8FE5-F61CDB3A5298}" type="presOf" srcId="{F1093E75-F830-4E19-B464-714A72A02BE0}" destId="{E2762E29-0C80-4531-9E0E-73E3B6D98AE5}" srcOrd="0" destOrd="0" presId="urn:microsoft.com/office/officeart/2005/8/layout/cycle5"/>
    <dgm:cxn modelId="{66BF10D6-A7DF-4BD3-91FF-80FB33F6C313}" type="presOf" srcId="{9DAE9D47-7E46-4EFB-92F8-01FF3773495A}" destId="{705D2EB4-918E-4D68-9E44-D9F4C8313974}" srcOrd="0" destOrd="0" presId="urn:microsoft.com/office/officeart/2005/8/layout/cycle5"/>
    <dgm:cxn modelId="{58F1C023-E26E-477B-9717-2F8F7D9506C1}" type="presOf" srcId="{FA58C5EC-4B53-4C2D-A9C4-397098D12F61}" destId="{7DD8AD94-38B0-460D-85E9-65D8D30A22AA}" srcOrd="0" destOrd="0" presId="urn:microsoft.com/office/officeart/2005/8/layout/cycle5"/>
    <dgm:cxn modelId="{E2D15A88-A8DE-48B5-A9F4-F2352D9BA822}" type="presParOf" srcId="{F4018038-6524-4324-860A-F93620BA60C7}" destId="{6807BA22-318A-4F88-8D94-1639C5059675}" srcOrd="0" destOrd="0" presId="urn:microsoft.com/office/officeart/2005/8/layout/cycle5"/>
    <dgm:cxn modelId="{D2BFC7F1-E9C1-4865-BCAE-62C0E44D181B}" type="presParOf" srcId="{F4018038-6524-4324-860A-F93620BA60C7}" destId="{DF41A779-DF9D-40AF-871A-2AB6EF4DAC7E}" srcOrd="1" destOrd="0" presId="urn:microsoft.com/office/officeart/2005/8/layout/cycle5"/>
    <dgm:cxn modelId="{FFB75718-3DAE-4B16-A5B3-8FBEEE0E8A41}" type="presParOf" srcId="{F4018038-6524-4324-860A-F93620BA60C7}" destId="{057A83F3-C6EE-4D04-8376-ABBA2C3787A7}" srcOrd="2" destOrd="0" presId="urn:microsoft.com/office/officeart/2005/8/layout/cycle5"/>
    <dgm:cxn modelId="{E9456DB7-D61F-4503-95F4-90F7EACCFF6C}" type="presParOf" srcId="{F4018038-6524-4324-860A-F93620BA60C7}" destId="{E2762E29-0C80-4531-9E0E-73E3B6D98AE5}" srcOrd="3" destOrd="0" presId="urn:microsoft.com/office/officeart/2005/8/layout/cycle5"/>
    <dgm:cxn modelId="{4666BCD3-80AA-4397-A5E3-25769B7C1F6F}" type="presParOf" srcId="{F4018038-6524-4324-860A-F93620BA60C7}" destId="{908D7D94-CC1C-44BA-ABBE-61C2E0BFB674}" srcOrd="4" destOrd="0" presId="urn:microsoft.com/office/officeart/2005/8/layout/cycle5"/>
    <dgm:cxn modelId="{FE0CC251-8B9D-4650-924B-D9E5ADA7B9E4}" type="presParOf" srcId="{F4018038-6524-4324-860A-F93620BA60C7}" destId="{705D2EB4-918E-4D68-9E44-D9F4C8313974}" srcOrd="5" destOrd="0" presId="urn:microsoft.com/office/officeart/2005/8/layout/cycle5"/>
    <dgm:cxn modelId="{D7B516B0-225D-470D-B24F-A5C4014F865D}" type="presParOf" srcId="{F4018038-6524-4324-860A-F93620BA60C7}" destId="{58F76B33-4782-4E1A-A3DF-32A80907C36E}" srcOrd="6" destOrd="0" presId="urn:microsoft.com/office/officeart/2005/8/layout/cycle5"/>
    <dgm:cxn modelId="{57C30836-3316-4F7C-9419-E97F7D52FAE5}" type="presParOf" srcId="{F4018038-6524-4324-860A-F93620BA60C7}" destId="{E88DCE09-773F-4EEE-AB33-67693074B2B4}" srcOrd="7" destOrd="0" presId="urn:microsoft.com/office/officeart/2005/8/layout/cycle5"/>
    <dgm:cxn modelId="{BB0C155E-0949-43FE-97A2-DC1EBBBC7E55}" type="presParOf" srcId="{F4018038-6524-4324-860A-F93620BA60C7}" destId="{2B792C57-EC9A-47B1-ADB3-BBD3D35DB7C3}" srcOrd="8" destOrd="0" presId="urn:microsoft.com/office/officeart/2005/8/layout/cycle5"/>
    <dgm:cxn modelId="{C062BC1E-C59D-4617-9736-DE466969C9D0}" type="presParOf" srcId="{F4018038-6524-4324-860A-F93620BA60C7}" destId="{7DD8AD94-38B0-460D-85E9-65D8D30A22AA}" srcOrd="9" destOrd="0" presId="urn:microsoft.com/office/officeart/2005/8/layout/cycle5"/>
    <dgm:cxn modelId="{AE1F4751-AFF2-4831-889E-F1FC2F24A949}" type="presParOf" srcId="{F4018038-6524-4324-860A-F93620BA60C7}" destId="{5EF57ABD-8603-47A2-8517-38F9E750E3E8}" srcOrd="10" destOrd="0" presId="urn:microsoft.com/office/officeart/2005/8/layout/cycle5"/>
    <dgm:cxn modelId="{CA65E411-A382-4C78-8C60-7435E1087F81}" type="presParOf" srcId="{F4018038-6524-4324-860A-F93620BA60C7}" destId="{5EFF38AD-E3E5-4087-AB41-73519656E136}" srcOrd="11" destOrd="0" presId="urn:microsoft.com/office/officeart/2005/8/layout/cycle5"/>
    <dgm:cxn modelId="{8A57B668-7BC7-4792-96F8-4428073C5DDB}" type="presParOf" srcId="{F4018038-6524-4324-860A-F93620BA60C7}" destId="{01977187-D925-4E26-87C6-DD06A365B5FD}" srcOrd="12" destOrd="0" presId="urn:microsoft.com/office/officeart/2005/8/layout/cycle5"/>
    <dgm:cxn modelId="{4E24D536-08E9-4D57-AB77-B233F18E2996}" type="presParOf" srcId="{F4018038-6524-4324-860A-F93620BA60C7}" destId="{31CC93E3-D8D2-40AA-84B1-34D706491C26}" srcOrd="13" destOrd="0" presId="urn:microsoft.com/office/officeart/2005/8/layout/cycle5"/>
    <dgm:cxn modelId="{BF31AD5D-EB4A-42B5-91DC-D6FC0008EF11}" type="presParOf" srcId="{F4018038-6524-4324-860A-F93620BA60C7}" destId="{679CAE82-353C-4265-A866-A9BD52DA665C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E9745F-56CD-484A-BD94-AD1E593C9723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50262B-C3BD-4B1C-BEA2-50A9D0774A75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Обучающие задачи</a:t>
          </a:r>
          <a:endParaRPr lang="ru-RU" sz="2400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8055377-D347-4691-B334-4AB98AC66BBF}" type="parTrans" cxnId="{DAB5F3A6-FBB6-4C67-AF0F-420A01F8C0FA}">
      <dgm:prSet/>
      <dgm:spPr/>
      <dgm:t>
        <a:bodyPr/>
        <a:lstStyle/>
        <a:p>
          <a:endParaRPr lang="ru-RU"/>
        </a:p>
      </dgm:t>
    </dgm:pt>
    <dgm:pt modelId="{C48CBB67-7982-4AA3-9A5E-1C295896DCC1}" type="sibTrans" cxnId="{DAB5F3A6-FBB6-4C67-AF0F-420A01F8C0FA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0000FF"/>
        </a:solidFill>
      </dgm:spPr>
      <dgm:t>
        <a:bodyPr/>
        <a:lstStyle/>
        <a:p>
          <a:endParaRPr lang="ru-RU"/>
        </a:p>
      </dgm:t>
    </dgm:pt>
    <dgm:pt modelId="{30E5113B-9724-4067-829D-29DC7CDDF701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Содержание</a:t>
          </a:r>
          <a:endParaRPr lang="ru-RU" sz="2000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AD71531-F564-4672-945A-2170D74B7150}" type="parTrans" cxnId="{1FF9B567-2B78-4E40-8D1A-F6CB7DF73073}">
      <dgm:prSet/>
      <dgm:spPr/>
      <dgm:t>
        <a:bodyPr/>
        <a:lstStyle/>
        <a:p>
          <a:endParaRPr lang="ru-RU"/>
        </a:p>
      </dgm:t>
    </dgm:pt>
    <dgm:pt modelId="{7EDDA75A-F883-448D-AD20-C40BFF9EBD19}" type="sibTrans" cxnId="{1FF9B567-2B78-4E40-8D1A-F6CB7DF73073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0000FF"/>
        </a:solidFill>
      </dgm:spPr>
      <dgm:t>
        <a:bodyPr/>
        <a:lstStyle/>
        <a:p>
          <a:endParaRPr lang="ru-RU"/>
        </a:p>
      </dgm:t>
    </dgm:pt>
    <dgm:pt modelId="{B9903256-3348-433C-BCAD-A5FE5DA056BE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Правила</a:t>
          </a:r>
          <a:endParaRPr lang="ru-RU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CADAB7F-0CAD-41B2-B491-EF1EE18A01E4}" type="parTrans" cxnId="{21826781-888F-4F23-A672-88B98F34A0B5}">
      <dgm:prSet/>
      <dgm:spPr/>
      <dgm:t>
        <a:bodyPr/>
        <a:lstStyle/>
        <a:p>
          <a:endParaRPr lang="ru-RU"/>
        </a:p>
      </dgm:t>
    </dgm:pt>
    <dgm:pt modelId="{97A82C8D-5954-4040-86F7-B5433F5E6925}" type="sibTrans" cxnId="{21826781-888F-4F23-A672-88B98F34A0B5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0000FF"/>
        </a:solidFill>
      </dgm:spPr>
      <dgm:t>
        <a:bodyPr/>
        <a:lstStyle/>
        <a:p>
          <a:endParaRPr lang="ru-RU"/>
        </a:p>
      </dgm:t>
    </dgm:pt>
    <dgm:pt modelId="{42399C75-9C99-4158-84CF-C79FCE06F99C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Игровые действия </a:t>
          </a:r>
          <a:endParaRPr lang="ru-RU" sz="2400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3B8534F-FEB1-4E66-ADC4-6379A4B55899}" type="parTrans" cxnId="{046F5C12-3865-472E-9F2E-D774D4085D86}">
      <dgm:prSet/>
      <dgm:spPr/>
      <dgm:t>
        <a:bodyPr/>
        <a:lstStyle/>
        <a:p>
          <a:endParaRPr lang="ru-RU"/>
        </a:p>
      </dgm:t>
    </dgm:pt>
    <dgm:pt modelId="{3F62623F-0323-4729-AE04-FBCB70703021}" type="sibTrans" cxnId="{046F5C12-3865-472E-9F2E-D774D4085D86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0000FF"/>
        </a:solidFill>
      </dgm:spPr>
      <dgm:t>
        <a:bodyPr/>
        <a:lstStyle/>
        <a:p>
          <a:endParaRPr lang="ru-RU"/>
        </a:p>
      </dgm:t>
    </dgm:pt>
    <dgm:pt modelId="{CD5DF486-CA3B-423A-A38B-D889565E8825}" type="pres">
      <dgm:prSet presAssocID="{C8E9745F-56CD-484A-BD94-AD1E593C972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1BFBF0-F60F-4DBD-AF00-301F9762BA88}" type="pres">
      <dgm:prSet presAssocID="{2450262B-C3BD-4B1C-BEA2-50A9D0774A75}" presName="dummy" presStyleCnt="0"/>
      <dgm:spPr/>
    </dgm:pt>
    <dgm:pt modelId="{22F6F02A-8258-4DB3-8F01-7C5BFA0A980E}" type="pres">
      <dgm:prSet presAssocID="{2450262B-C3BD-4B1C-BEA2-50A9D0774A75}" presName="node" presStyleLbl="revTx" presStyleIdx="0" presStyleCnt="4" custScaleX="135606" custScaleY="132893" custRadScaleRad="113240" custRadScaleInc="1763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BDCFCCC6-3946-4712-8108-CB5B10BEDA82}" type="pres">
      <dgm:prSet presAssocID="{C48CBB67-7982-4AA3-9A5E-1C295896DCC1}" presName="sibTrans" presStyleLbl="node1" presStyleIdx="0" presStyleCnt="4"/>
      <dgm:spPr/>
      <dgm:t>
        <a:bodyPr/>
        <a:lstStyle/>
        <a:p>
          <a:endParaRPr lang="ru-RU"/>
        </a:p>
      </dgm:t>
    </dgm:pt>
    <dgm:pt modelId="{402CA51A-6079-4465-A17C-365AC8678C13}" type="pres">
      <dgm:prSet presAssocID="{30E5113B-9724-4067-829D-29DC7CDDF701}" presName="dummy" presStyleCnt="0"/>
      <dgm:spPr/>
    </dgm:pt>
    <dgm:pt modelId="{51DAF2B0-B2BA-44CF-A540-07BBB2BB01A9}" type="pres">
      <dgm:prSet presAssocID="{30E5113B-9724-4067-829D-29DC7CDDF701}" presName="node" presStyleLbl="revTx" presStyleIdx="1" presStyleCnt="4" custScaleX="134505" custScaleY="133677" custRadScaleRad="112785" custRadScaleInc="-2158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70E28A04-27DB-4D17-AD17-C7A3A98E35E4}" type="pres">
      <dgm:prSet presAssocID="{7EDDA75A-F883-448D-AD20-C40BFF9EBD19}" presName="sibTrans" presStyleLbl="node1" presStyleIdx="1" presStyleCnt="4"/>
      <dgm:spPr/>
      <dgm:t>
        <a:bodyPr/>
        <a:lstStyle/>
        <a:p>
          <a:endParaRPr lang="ru-RU"/>
        </a:p>
      </dgm:t>
    </dgm:pt>
    <dgm:pt modelId="{35F79F55-CF74-4B87-BB79-295AE03E6FDF}" type="pres">
      <dgm:prSet presAssocID="{B9903256-3348-433C-BCAD-A5FE5DA056BE}" presName="dummy" presStyleCnt="0"/>
      <dgm:spPr/>
    </dgm:pt>
    <dgm:pt modelId="{6A091E1C-2F0E-413E-A22F-98F62A0E9AD5}" type="pres">
      <dgm:prSet presAssocID="{B9903256-3348-433C-BCAD-A5FE5DA056BE}" presName="node" presStyleLbl="revTx" presStyleIdx="2" presStyleCnt="4" custScaleX="139612" custScaleY="128596" custRadScaleRad="111848" custRadScaleInc="1786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9AD55F47-D332-42E7-9AEF-BDE85626AC3A}" type="pres">
      <dgm:prSet presAssocID="{97A82C8D-5954-4040-86F7-B5433F5E6925}" presName="sibTrans" presStyleLbl="node1" presStyleIdx="2" presStyleCnt="4"/>
      <dgm:spPr/>
      <dgm:t>
        <a:bodyPr/>
        <a:lstStyle/>
        <a:p>
          <a:endParaRPr lang="ru-RU"/>
        </a:p>
      </dgm:t>
    </dgm:pt>
    <dgm:pt modelId="{3AC5440E-A2FF-43DF-A173-22D7ACDB6957}" type="pres">
      <dgm:prSet presAssocID="{42399C75-9C99-4158-84CF-C79FCE06F99C}" presName="dummy" presStyleCnt="0"/>
      <dgm:spPr/>
    </dgm:pt>
    <dgm:pt modelId="{C9025932-375B-4C62-A296-44FF852EE2A2}" type="pres">
      <dgm:prSet presAssocID="{42399C75-9C99-4158-84CF-C79FCE06F99C}" presName="node" presStyleLbl="revTx" presStyleIdx="3" presStyleCnt="4" custScaleX="127432" custScaleY="120457" custRadScaleRad="107274" custRadScaleInc="-2056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8398ABA4-BDF1-4789-822C-0A9FD82D4C25}" type="pres">
      <dgm:prSet presAssocID="{3F62623F-0323-4729-AE04-FBCB70703021}" presName="sibTrans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FF1773CA-9E86-4839-B39F-A495DD9FF428}" type="presOf" srcId="{42399C75-9C99-4158-84CF-C79FCE06F99C}" destId="{C9025932-375B-4C62-A296-44FF852EE2A2}" srcOrd="0" destOrd="0" presId="urn:microsoft.com/office/officeart/2005/8/layout/cycle1"/>
    <dgm:cxn modelId="{6BAEFEEF-19C8-4DFE-AE3D-069EC76AB439}" type="presOf" srcId="{C8E9745F-56CD-484A-BD94-AD1E593C9723}" destId="{CD5DF486-CA3B-423A-A38B-D889565E8825}" srcOrd="0" destOrd="0" presId="urn:microsoft.com/office/officeart/2005/8/layout/cycle1"/>
    <dgm:cxn modelId="{BCE41C41-2F12-4414-99C9-60F84FCC19C9}" type="presOf" srcId="{2450262B-C3BD-4B1C-BEA2-50A9D0774A75}" destId="{22F6F02A-8258-4DB3-8F01-7C5BFA0A980E}" srcOrd="0" destOrd="0" presId="urn:microsoft.com/office/officeart/2005/8/layout/cycle1"/>
    <dgm:cxn modelId="{C0576992-ED75-4E62-9CD6-5FD8637C3B06}" type="presOf" srcId="{30E5113B-9724-4067-829D-29DC7CDDF701}" destId="{51DAF2B0-B2BA-44CF-A540-07BBB2BB01A9}" srcOrd="0" destOrd="0" presId="urn:microsoft.com/office/officeart/2005/8/layout/cycle1"/>
    <dgm:cxn modelId="{8B655682-B109-452C-9E92-339461663079}" type="presOf" srcId="{3F62623F-0323-4729-AE04-FBCB70703021}" destId="{8398ABA4-BDF1-4789-822C-0A9FD82D4C25}" srcOrd="0" destOrd="0" presId="urn:microsoft.com/office/officeart/2005/8/layout/cycle1"/>
    <dgm:cxn modelId="{21826781-888F-4F23-A672-88B98F34A0B5}" srcId="{C8E9745F-56CD-484A-BD94-AD1E593C9723}" destId="{B9903256-3348-433C-BCAD-A5FE5DA056BE}" srcOrd="2" destOrd="0" parTransId="{DCADAB7F-0CAD-41B2-B491-EF1EE18A01E4}" sibTransId="{97A82C8D-5954-4040-86F7-B5433F5E6925}"/>
    <dgm:cxn modelId="{DAB5F3A6-FBB6-4C67-AF0F-420A01F8C0FA}" srcId="{C8E9745F-56CD-484A-BD94-AD1E593C9723}" destId="{2450262B-C3BD-4B1C-BEA2-50A9D0774A75}" srcOrd="0" destOrd="0" parTransId="{F8055377-D347-4691-B334-4AB98AC66BBF}" sibTransId="{C48CBB67-7982-4AA3-9A5E-1C295896DCC1}"/>
    <dgm:cxn modelId="{E2DC8B1B-56C7-4220-ABEE-F660D3EFB7E3}" type="presOf" srcId="{C48CBB67-7982-4AA3-9A5E-1C295896DCC1}" destId="{BDCFCCC6-3946-4712-8108-CB5B10BEDA82}" srcOrd="0" destOrd="0" presId="urn:microsoft.com/office/officeart/2005/8/layout/cycle1"/>
    <dgm:cxn modelId="{05D4386B-089C-4FAB-9430-55A925B9B855}" type="presOf" srcId="{B9903256-3348-433C-BCAD-A5FE5DA056BE}" destId="{6A091E1C-2F0E-413E-A22F-98F62A0E9AD5}" srcOrd="0" destOrd="0" presId="urn:microsoft.com/office/officeart/2005/8/layout/cycle1"/>
    <dgm:cxn modelId="{FC9B78F6-FA0D-4730-AB1D-E5FCE0ECA4C3}" type="presOf" srcId="{97A82C8D-5954-4040-86F7-B5433F5E6925}" destId="{9AD55F47-D332-42E7-9AEF-BDE85626AC3A}" srcOrd="0" destOrd="0" presId="urn:microsoft.com/office/officeart/2005/8/layout/cycle1"/>
    <dgm:cxn modelId="{1FF9B567-2B78-4E40-8D1A-F6CB7DF73073}" srcId="{C8E9745F-56CD-484A-BD94-AD1E593C9723}" destId="{30E5113B-9724-4067-829D-29DC7CDDF701}" srcOrd="1" destOrd="0" parTransId="{7AD71531-F564-4672-945A-2170D74B7150}" sibTransId="{7EDDA75A-F883-448D-AD20-C40BFF9EBD19}"/>
    <dgm:cxn modelId="{046F5C12-3865-472E-9F2E-D774D4085D86}" srcId="{C8E9745F-56CD-484A-BD94-AD1E593C9723}" destId="{42399C75-9C99-4158-84CF-C79FCE06F99C}" srcOrd="3" destOrd="0" parTransId="{33B8534F-FEB1-4E66-ADC4-6379A4B55899}" sibTransId="{3F62623F-0323-4729-AE04-FBCB70703021}"/>
    <dgm:cxn modelId="{7A9CF459-254E-4FA2-9D31-546BE6F5B4D3}" type="presOf" srcId="{7EDDA75A-F883-448D-AD20-C40BFF9EBD19}" destId="{70E28A04-27DB-4D17-AD17-C7A3A98E35E4}" srcOrd="0" destOrd="0" presId="urn:microsoft.com/office/officeart/2005/8/layout/cycle1"/>
    <dgm:cxn modelId="{323A9C3A-7486-4AEC-B001-D312085D13A4}" type="presParOf" srcId="{CD5DF486-CA3B-423A-A38B-D889565E8825}" destId="{AF1BFBF0-F60F-4DBD-AF00-301F9762BA88}" srcOrd="0" destOrd="0" presId="urn:microsoft.com/office/officeart/2005/8/layout/cycle1"/>
    <dgm:cxn modelId="{D3D20B56-3457-42FB-8B39-63B12AAC88A1}" type="presParOf" srcId="{CD5DF486-CA3B-423A-A38B-D889565E8825}" destId="{22F6F02A-8258-4DB3-8F01-7C5BFA0A980E}" srcOrd="1" destOrd="0" presId="urn:microsoft.com/office/officeart/2005/8/layout/cycle1"/>
    <dgm:cxn modelId="{B1E78947-2463-402E-8CD5-CC97A3C7F63A}" type="presParOf" srcId="{CD5DF486-CA3B-423A-A38B-D889565E8825}" destId="{BDCFCCC6-3946-4712-8108-CB5B10BEDA82}" srcOrd="2" destOrd="0" presId="urn:microsoft.com/office/officeart/2005/8/layout/cycle1"/>
    <dgm:cxn modelId="{246DEE34-10A2-419D-B1FD-204682F7FC64}" type="presParOf" srcId="{CD5DF486-CA3B-423A-A38B-D889565E8825}" destId="{402CA51A-6079-4465-A17C-365AC8678C13}" srcOrd="3" destOrd="0" presId="urn:microsoft.com/office/officeart/2005/8/layout/cycle1"/>
    <dgm:cxn modelId="{564D5FCA-CAFE-4AC1-9E87-E4770E706965}" type="presParOf" srcId="{CD5DF486-CA3B-423A-A38B-D889565E8825}" destId="{51DAF2B0-B2BA-44CF-A540-07BBB2BB01A9}" srcOrd="4" destOrd="0" presId="urn:microsoft.com/office/officeart/2005/8/layout/cycle1"/>
    <dgm:cxn modelId="{45E229CA-AD52-4AE0-A43F-6ECE180762B7}" type="presParOf" srcId="{CD5DF486-CA3B-423A-A38B-D889565E8825}" destId="{70E28A04-27DB-4D17-AD17-C7A3A98E35E4}" srcOrd="5" destOrd="0" presId="urn:microsoft.com/office/officeart/2005/8/layout/cycle1"/>
    <dgm:cxn modelId="{7C8DA33C-5F8C-4210-BB39-437010BA74F4}" type="presParOf" srcId="{CD5DF486-CA3B-423A-A38B-D889565E8825}" destId="{35F79F55-CF74-4B87-BB79-295AE03E6FDF}" srcOrd="6" destOrd="0" presId="urn:microsoft.com/office/officeart/2005/8/layout/cycle1"/>
    <dgm:cxn modelId="{B91E8924-2AA5-4D1A-829B-5239493F9FCA}" type="presParOf" srcId="{CD5DF486-CA3B-423A-A38B-D889565E8825}" destId="{6A091E1C-2F0E-413E-A22F-98F62A0E9AD5}" srcOrd="7" destOrd="0" presId="urn:microsoft.com/office/officeart/2005/8/layout/cycle1"/>
    <dgm:cxn modelId="{11CA16AC-1093-49FE-B3D0-FDB028EC1CBF}" type="presParOf" srcId="{CD5DF486-CA3B-423A-A38B-D889565E8825}" destId="{9AD55F47-D332-42E7-9AEF-BDE85626AC3A}" srcOrd="8" destOrd="0" presId="urn:microsoft.com/office/officeart/2005/8/layout/cycle1"/>
    <dgm:cxn modelId="{77E94828-39FF-42DD-9C2A-01DC4C05DD8A}" type="presParOf" srcId="{CD5DF486-CA3B-423A-A38B-D889565E8825}" destId="{3AC5440E-A2FF-43DF-A173-22D7ACDB6957}" srcOrd="9" destOrd="0" presId="urn:microsoft.com/office/officeart/2005/8/layout/cycle1"/>
    <dgm:cxn modelId="{94A5BA1F-A5A3-4DD7-BACC-FE446E025FB1}" type="presParOf" srcId="{CD5DF486-CA3B-423A-A38B-D889565E8825}" destId="{C9025932-375B-4C62-A296-44FF852EE2A2}" srcOrd="10" destOrd="0" presId="urn:microsoft.com/office/officeart/2005/8/layout/cycle1"/>
    <dgm:cxn modelId="{856A21B8-6E1C-4745-B1FA-B37901D4EB73}" type="presParOf" srcId="{CD5DF486-CA3B-423A-A38B-D889565E8825}" destId="{8398ABA4-BDF1-4789-822C-0A9FD82D4C25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194B17-D95D-4D7D-B5A9-D47434767184}" type="doc">
      <dgm:prSet loTypeId="urn:microsoft.com/office/officeart/2005/8/layout/vList3#1" loCatId="list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34E302-D7A3-4C6A-ADCC-062A712634DA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Формирование замысла, идея игры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B6FDC2A-5FF8-431A-9E5F-E921072C96B5}" type="parTrans" cxnId="{FF5F84DD-FAAE-4FC5-A6A1-25E9AE0DA339}">
      <dgm:prSet/>
      <dgm:spPr/>
      <dgm:t>
        <a:bodyPr/>
        <a:lstStyle/>
        <a:p>
          <a:endParaRPr lang="ru-RU"/>
        </a:p>
      </dgm:t>
    </dgm:pt>
    <dgm:pt modelId="{0B992515-04EA-45B9-8CEE-D6A5E1A6C2B6}" type="sibTrans" cxnId="{FF5F84DD-FAAE-4FC5-A6A1-25E9AE0DA339}">
      <dgm:prSet/>
      <dgm:spPr/>
      <dgm:t>
        <a:bodyPr/>
        <a:lstStyle/>
        <a:p>
          <a:endParaRPr lang="ru-RU"/>
        </a:p>
      </dgm:t>
    </dgm:pt>
    <dgm:pt modelId="{F2FFBB94-F105-4FD5-9DDD-E0A48874ED97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Накопление материала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05B56F2-B6A2-4E80-BD6D-6993A76782A7}" type="parTrans" cxnId="{211D9759-1B0E-4E97-BEA3-A6E0436A4AAB}">
      <dgm:prSet/>
      <dgm:spPr/>
      <dgm:t>
        <a:bodyPr/>
        <a:lstStyle/>
        <a:p>
          <a:endParaRPr lang="ru-RU"/>
        </a:p>
      </dgm:t>
    </dgm:pt>
    <dgm:pt modelId="{7225CED6-D355-4198-87AB-089F0DE6E3A7}" type="sibTrans" cxnId="{211D9759-1B0E-4E97-BEA3-A6E0436A4AAB}">
      <dgm:prSet/>
      <dgm:spPr/>
      <dgm:t>
        <a:bodyPr/>
        <a:lstStyle/>
        <a:p>
          <a:endParaRPr lang="ru-RU"/>
        </a:p>
      </dgm:t>
    </dgm:pt>
    <dgm:pt modelId="{4C877FE5-11AA-4981-BFD1-0FC7A8BD71C8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Создание игры в программе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Smart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9B7EF01-88D8-4583-9743-9BB3F848BAA4}" type="parTrans" cxnId="{E96C4789-1212-43C9-AB5A-4B2B889398F9}">
      <dgm:prSet/>
      <dgm:spPr/>
      <dgm:t>
        <a:bodyPr/>
        <a:lstStyle/>
        <a:p>
          <a:endParaRPr lang="ru-RU"/>
        </a:p>
      </dgm:t>
    </dgm:pt>
    <dgm:pt modelId="{F003EE04-8D06-4693-AA69-F13B70265C3A}" type="sibTrans" cxnId="{E96C4789-1212-43C9-AB5A-4B2B889398F9}">
      <dgm:prSet/>
      <dgm:spPr/>
      <dgm:t>
        <a:bodyPr/>
        <a:lstStyle/>
        <a:p>
          <a:endParaRPr lang="ru-RU"/>
        </a:p>
      </dgm:t>
    </dgm:pt>
    <dgm:pt modelId="{9129D54A-828B-49C1-A0D0-76127414E92B}" type="pres">
      <dgm:prSet presAssocID="{3E194B17-D95D-4D7D-B5A9-D4743476718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371842-6D1D-4FEE-A21D-98FE4202B58E}" type="pres">
      <dgm:prSet presAssocID="{7234E302-D7A3-4C6A-ADCC-062A712634DA}" presName="composite" presStyleCnt="0"/>
      <dgm:spPr/>
    </dgm:pt>
    <dgm:pt modelId="{96DCC0CE-2018-4C9F-AA1C-596FFBBB02B4}" type="pres">
      <dgm:prSet presAssocID="{7234E302-D7A3-4C6A-ADCC-062A712634DA}" presName="imgShp" presStyleLbl="fgImgPlace1" presStyleIdx="0" presStyleCnt="3" custScaleX="176552" custScaleY="165823" custLinFactNeighborX="-14456" custLinFactNeighborY="-1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A17BB2D-1B3C-43D1-9079-29300E80FDBE}" type="pres">
      <dgm:prSet presAssocID="{7234E302-D7A3-4C6A-ADCC-062A712634DA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4B98C-1684-409C-A7AD-D6D4309C4F69}" type="pres">
      <dgm:prSet presAssocID="{0B992515-04EA-45B9-8CEE-D6A5E1A6C2B6}" presName="spacing" presStyleCnt="0"/>
      <dgm:spPr/>
    </dgm:pt>
    <dgm:pt modelId="{C6BC5E54-80CB-4573-9B7A-181FA4FEEE45}" type="pres">
      <dgm:prSet presAssocID="{F2FFBB94-F105-4FD5-9DDD-E0A48874ED97}" presName="composite" presStyleCnt="0"/>
      <dgm:spPr/>
    </dgm:pt>
    <dgm:pt modelId="{E8BB10D7-03E7-495B-B269-76C76F4C9B89}" type="pres">
      <dgm:prSet presAssocID="{F2FFBB94-F105-4FD5-9DDD-E0A48874ED97}" presName="imgShp" presStyleLbl="fgImgPlace1" presStyleIdx="1" presStyleCnt="3" custScaleX="135257" custScaleY="126072" custLinFactNeighborX="-1870" custLinFactNeighborY="-3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B69F50B-79C1-4C18-8134-7758D2F050E1}" type="pres">
      <dgm:prSet presAssocID="{F2FFBB94-F105-4FD5-9DDD-E0A48874ED97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D59E23-9716-4637-AD14-FAB8AC4820DE}" type="pres">
      <dgm:prSet presAssocID="{7225CED6-D355-4198-87AB-089F0DE6E3A7}" presName="spacing" presStyleCnt="0"/>
      <dgm:spPr/>
    </dgm:pt>
    <dgm:pt modelId="{A88E1A54-C839-40BF-B31B-395EF3B1DF23}" type="pres">
      <dgm:prSet presAssocID="{4C877FE5-11AA-4981-BFD1-0FC7A8BD71C8}" presName="composite" presStyleCnt="0"/>
      <dgm:spPr/>
    </dgm:pt>
    <dgm:pt modelId="{7A41915B-385C-4BAF-84EC-0D89CBB4F23D}" type="pres">
      <dgm:prSet presAssocID="{4C877FE5-11AA-4981-BFD1-0FC7A8BD71C8}" presName="imgShp" presStyleLbl="fgImgPlace1" presStyleIdx="2" presStyleCnt="3" custScaleX="168410" custScaleY="116322" custLinFactNeighborX="-5961" custLinFactNeighborY="-120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26B8BA3-0A5F-4995-B1C3-F777C7ACA611}" type="pres">
      <dgm:prSet presAssocID="{4C877FE5-11AA-4981-BFD1-0FC7A8BD71C8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6C4789-1212-43C9-AB5A-4B2B889398F9}" srcId="{3E194B17-D95D-4D7D-B5A9-D47434767184}" destId="{4C877FE5-11AA-4981-BFD1-0FC7A8BD71C8}" srcOrd="2" destOrd="0" parTransId="{B9B7EF01-88D8-4583-9743-9BB3F848BAA4}" sibTransId="{F003EE04-8D06-4693-AA69-F13B70265C3A}"/>
    <dgm:cxn modelId="{B5176635-BEF6-46DF-996D-E98BC811924C}" type="presOf" srcId="{7234E302-D7A3-4C6A-ADCC-062A712634DA}" destId="{BA17BB2D-1B3C-43D1-9079-29300E80FDBE}" srcOrd="0" destOrd="0" presId="urn:microsoft.com/office/officeart/2005/8/layout/vList3#1"/>
    <dgm:cxn modelId="{5C11B689-3C63-476F-971E-4A55758085FD}" type="presOf" srcId="{3E194B17-D95D-4D7D-B5A9-D47434767184}" destId="{9129D54A-828B-49C1-A0D0-76127414E92B}" srcOrd="0" destOrd="0" presId="urn:microsoft.com/office/officeart/2005/8/layout/vList3#1"/>
    <dgm:cxn modelId="{FF5F84DD-FAAE-4FC5-A6A1-25E9AE0DA339}" srcId="{3E194B17-D95D-4D7D-B5A9-D47434767184}" destId="{7234E302-D7A3-4C6A-ADCC-062A712634DA}" srcOrd="0" destOrd="0" parTransId="{BB6FDC2A-5FF8-431A-9E5F-E921072C96B5}" sibTransId="{0B992515-04EA-45B9-8CEE-D6A5E1A6C2B6}"/>
    <dgm:cxn modelId="{1C621DAC-A49E-47B5-BA31-D4CAD4C532C8}" type="presOf" srcId="{4C877FE5-11AA-4981-BFD1-0FC7A8BD71C8}" destId="{926B8BA3-0A5F-4995-B1C3-F777C7ACA611}" srcOrd="0" destOrd="0" presId="urn:microsoft.com/office/officeart/2005/8/layout/vList3#1"/>
    <dgm:cxn modelId="{211D9759-1B0E-4E97-BEA3-A6E0436A4AAB}" srcId="{3E194B17-D95D-4D7D-B5A9-D47434767184}" destId="{F2FFBB94-F105-4FD5-9DDD-E0A48874ED97}" srcOrd="1" destOrd="0" parTransId="{905B56F2-B6A2-4E80-BD6D-6993A76782A7}" sibTransId="{7225CED6-D355-4198-87AB-089F0DE6E3A7}"/>
    <dgm:cxn modelId="{BDBCA727-A5C2-4025-BC71-B8FEB0773FD6}" type="presOf" srcId="{F2FFBB94-F105-4FD5-9DDD-E0A48874ED97}" destId="{1B69F50B-79C1-4C18-8134-7758D2F050E1}" srcOrd="0" destOrd="0" presId="urn:microsoft.com/office/officeart/2005/8/layout/vList3#1"/>
    <dgm:cxn modelId="{D9CEB797-78A6-4ADB-A3B7-F4AD9995E286}" type="presParOf" srcId="{9129D54A-828B-49C1-A0D0-76127414E92B}" destId="{D4371842-6D1D-4FEE-A21D-98FE4202B58E}" srcOrd="0" destOrd="0" presId="urn:microsoft.com/office/officeart/2005/8/layout/vList3#1"/>
    <dgm:cxn modelId="{74A3FB9D-AAE5-4CC7-8F37-65BA73998988}" type="presParOf" srcId="{D4371842-6D1D-4FEE-A21D-98FE4202B58E}" destId="{96DCC0CE-2018-4C9F-AA1C-596FFBBB02B4}" srcOrd="0" destOrd="0" presId="urn:microsoft.com/office/officeart/2005/8/layout/vList3#1"/>
    <dgm:cxn modelId="{9638628A-C0C8-4948-B83F-B997B05F3A4F}" type="presParOf" srcId="{D4371842-6D1D-4FEE-A21D-98FE4202B58E}" destId="{BA17BB2D-1B3C-43D1-9079-29300E80FDBE}" srcOrd="1" destOrd="0" presId="urn:microsoft.com/office/officeart/2005/8/layout/vList3#1"/>
    <dgm:cxn modelId="{46BED6DB-30B0-4465-96F3-DFA8A83CBCF3}" type="presParOf" srcId="{9129D54A-828B-49C1-A0D0-76127414E92B}" destId="{61F4B98C-1684-409C-A7AD-D6D4309C4F69}" srcOrd="1" destOrd="0" presId="urn:microsoft.com/office/officeart/2005/8/layout/vList3#1"/>
    <dgm:cxn modelId="{A4FBA3B7-5DD8-4C0E-932F-19B3EB1A36BA}" type="presParOf" srcId="{9129D54A-828B-49C1-A0D0-76127414E92B}" destId="{C6BC5E54-80CB-4573-9B7A-181FA4FEEE45}" srcOrd="2" destOrd="0" presId="urn:microsoft.com/office/officeart/2005/8/layout/vList3#1"/>
    <dgm:cxn modelId="{6A2BCCA8-54EF-445F-BED5-EBDAF9E6121E}" type="presParOf" srcId="{C6BC5E54-80CB-4573-9B7A-181FA4FEEE45}" destId="{E8BB10D7-03E7-495B-B269-76C76F4C9B89}" srcOrd="0" destOrd="0" presId="urn:microsoft.com/office/officeart/2005/8/layout/vList3#1"/>
    <dgm:cxn modelId="{20636D07-6766-4F73-89B2-D392AA6F08FC}" type="presParOf" srcId="{C6BC5E54-80CB-4573-9B7A-181FA4FEEE45}" destId="{1B69F50B-79C1-4C18-8134-7758D2F050E1}" srcOrd="1" destOrd="0" presId="urn:microsoft.com/office/officeart/2005/8/layout/vList3#1"/>
    <dgm:cxn modelId="{E93137D6-D4C6-46A4-BE1A-C5BBB4AA4EAC}" type="presParOf" srcId="{9129D54A-828B-49C1-A0D0-76127414E92B}" destId="{3CD59E23-9716-4637-AD14-FAB8AC4820DE}" srcOrd="3" destOrd="0" presId="urn:microsoft.com/office/officeart/2005/8/layout/vList3#1"/>
    <dgm:cxn modelId="{9F08E651-516F-453D-8469-47E3E16F6ECC}" type="presParOf" srcId="{9129D54A-828B-49C1-A0D0-76127414E92B}" destId="{A88E1A54-C839-40BF-B31B-395EF3B1DF23}" srcOrd="4" destOrd="0" presId="urn:microsoft.com/office/officeart/2005/8/layout/vList3#1"/>
    <dgm:cxn modelId="{0A2F78DA-2D57-4043-AAEA-B27389F9B605}" type="presParOf" srcId="{A88E1A54-C839-40BF-B31B-395EF3B1DF23}" destId="{7A41915B-385C-4BAF-84EC-0D89CBB4F23D}" srcOrd="0" destOrd="0" presId="urn:microsoft.com/office/officeart/2005/8/layout/vList3#1"/>
    <dgm:cxn modelId="{D82F1DA4-51A2-4B4B-AC2C-6E7F719BE1F6}" type="presParOf" srcId="{A88E1A54-C839-40BF-B31B-395EF3B1DF23}" destId="{926B8BA3-0A5F-4995-B1C3-F777C7ACA611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E6ADAC-4F81-404E-8B29-174194EC9060}">
      <dsp:nvSpPr>
        <dsp:cNvPr id="0" name=""/>
        <dsp:cNvSpPr/>
      </dsp:nvSpPr>
      <dsp:spPr>
        <a:xfrm>
          <a:off x="0" y="3781749"/>
          <a:ext cx="8572560" cy="171897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030A0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26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rgbClr val="FFC000"/>
              </a:solidFill>
            </a:rPr>
            <a:t>Использование ИКТ обусловлено социальной потребностью в повышении качества образования и воспитания детей дошкольного возраста.</a:t>
          </a:r>
          <a:r>
            <a:rPr lang="ru-RU" sz="2400" kern="1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600" kern="1200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86409" y="3781749"/>
        <a:ext cx="6686150" cy="1718976"/>
      </dsp:txXfrm>
    </dsp:sp>
    <dsp:sp modelId="{CD8760BB-B822-4A27-8DF8-4EBDB9A3736D}">
      <dsp:nvSpPr>
        <dsp:cNvPr id="0" name=""/>
        <dsp:cNvSpPr/>
      </dsp:nvSpPr>
      <dsp:spPr>
        <a:xfrm>
          <a:off x="285749" y="642938"/>
          <a:ext cx="1143013" cy="5179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8DBA29-D79F-4833-BA1D-2C745AD16F61}">
      <dsp:nvSpPr>
        <dsp:cNvPr id="0" name=""/>
        <dsp:cNvSpPr/>
      </dsp:nvSpPr>
      <dsp:spPr>
        <a:xfrm>
          <a:off x="0" y="1857388"/>
          <a:ext cx="8572560" cy="171897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030A0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26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>
              <a:solidFill>
                <a:srgbClr val="FFC000"/>
              </a:solidFill>
            </a:rPr>
            <a:t>Ведущие зарубежные и отечественные педагоги рассматривают игру, как одно из наиболее эффективных средств организации детей.(С.Л. Рубинштейн, А.Н. Леонтьев)</a:t>
          </a:r>
          <a:endParaRPr lang="ru-RU" sz="2200" kern="1200" dirty="0">
            <a:solidFill>
              <a:srgbClr val="FFC000"/>
            </a:solidFill>
          </a:endParaRPr>
        </a:p>
      </dsp:txBody>
      <dsp:txXfrm>
        <a:off x="1886409" y="1857388"/>
        <a:ext cx="6686150" cy="1718976"/>
      </dsp:txXfrm>
    </dsp:sp>
    <dsp:sp modelId="{787B0F0D-47DB-4892-934A-742C0613EDFF}">
      <dsp:nvSpPr>
        <dsp:cNvPr id="0" name=""/>
        <dsp:cNvSpPr/>
      </dsp:nvSpPr>
      <dsp:spPr>
        <a:xfrm>
          <a:off x="138413" y="2000270"/>
          <a:ext cx="1714512" cy="137518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C2C9CF-EEFF-4949-82B4-552709CC2BB1}">
      <dsp:nvSpPr>
        <dsp:cNvPr id="0" name=""/>
        <dsp:cNvSpPr/>
      </dsp:nvSpPr>
      <dsp:spPr>
        <a:xfrm>
          <a:off x="0" y="0"/>
          <a:ext cx="8572560" cy="171897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030A0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26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>
              <a:solidFill>
                <a:srgbClr val="FFD85B"/>
              </a:solidFill>
            </a:rPr>
            <a:t>Создание благоприятных условий для развития способностей и творческого потенциала каждого ребёнка, как субъекта отношений с самим собой, другими детьми, взрослыми и миром через  музыкально - игровую деятельность.</a:t>
          </a:r>
          <a:endParaRPr lang="ru-RU" sz="2200" kern="1200" dirty="0">
            <a:solidFill>
              <a:srgbClr val="FFD85B"/>
            </a:solidFill>
          </a:endParaRPr>
        </a:p>
      </dsp:txBody>
      <dsp:txXfrm>
        <a:off x="1886409" y="0"/>
        <a:ext cx="6686150" cy="1718976"/>
      </dsp:txXfrm>
    </dsp:sp>
    <dsp:sp modelId="{7667675B-FEF5-4099-941B-1EF2228EFBBB}">
      <dsp:nvSpPr>
        <dsp:cNvPr id="0" name=""/>
        <dsp:cNvSpPr/>
      </dsp:nvSpPr>
      <dsp:spPr>
        <a:xfrm>
          <a:off x="142870" y="4000526"/>
          <a:ext cx="1714512" cy="137518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EC9CA6-E5F6-4A0A-87B7-97AB969D3A8B}">
      <dsp:nvSpPr>
        <dsp:cNvPr id="0" name=""/>
        <dsp:cNvSpPr/>
      </dsp:nvSpPr>
      <dsp:spPr>
        <a:xfrm>
          <a:off x="2813485" y="71418"/>
          <a:ext cx="2705714" cy="2705714"/>
        </a:xfrm>
        <a:prstGeom prst="ellipse">
          <a:avLst/>
        </a:prstGeom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26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Основные требования стандарта к педагогу ДОУ</a:t>
          </a:r>
          <a:endParaRPr lang="ru-RU" sz="28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813485" y="71418"/>
        <a:ext cx="2705714" cy="2705714"/>
      </dsp:txXfrm>
    </dsp:sp>
    <dsp:sp modelId="{384672D2-C427-4284-BD53-45176C3DC6A2}">
      <dsp:nvSpPr>
        <dsp:cNvPr id="0" name=""/>
        <dsp:cNvSpPr/>
      </dsp:nvSpPr>
      <dsp:spPr>
        <a:xfrm rot="18819087">
          <a:off x="1358619" y="1890399"/>
          <a:ext cx="1415606" cy="771128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68800174-77E5-42EE-AE5C-99A80277DE8E}">
      <dsp:nvSpPr>
        <dsp:cNvPr id="0" name=""/>
        <dsp:cNvSpPr/>
      </dsp:nvSpPr>
      <dsp:spPr>
        <a:xfrm>
          <a:off x="-97193" y="2857526"/>
          <a:ext cx="2357468" cy="2127800"/>
        </a:xfrm>
        <a:prstGeom prst="roundRect">
          <a:avLst>
            <a:gd name="adj" fmla="val 10000"/>
          </a:avLst>
        </a:prstGeom>
        <a:solidFill>
          <a:srgbClr val="00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постоянно повышать свою 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квалификацию</a:t>
          </a:r>
          <a:endParaRPr lang="ru-RU" sz="24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-97193" y="2857526"/>
        <a:ext cx="2357468" cy="2127800"/>
      </dsp:txXfrm>
    </dsp:sp>
    <dsp:sp modelId="{1AB8D1F9-34CC-44FA-9E11-83261E933C17}">
      <dsp:nvSpPr>
        <dsp:cNvPr id="0" name=""/>
        <dsp:cNvSpPr/>
      </dsp:nvSpPr>
      <dsp:spPr>
        <a:xfrm rot="16339656">
          <a:off x="3506677" y="2859212"/>
          <a:ext cx="1157437" cy="911018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B8D56ED5-4424-410C-B6FA-DEA1C520B470}">
      <dsp:nvSpPr>
        <dsp:cNvPr id="0" name=""/>
        <dsp:cNvSpPr/>
      </dsp:nvSpPr>
      <dsp:spPr>
        <a:xfrm>
          <a:off x="2240329" y="3929083"/>
          <a:ext cx="3141937" cy="2484966"/>
        </a:xfrm>
        <a:prstGeom prst="roundRect">
          <a:avLst>
            <a:gd name="adj" fmla="val 10000"/>
          </a:avLst>
        </a:prstGeom>
        <a:solidFill>
          <a:srgbClr val="00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владеть ИКТ - компетентностями, необходимыми и достаточными для планирования, реализации и оценки образовательной работы с детьми дошкольного возраста</a:t>
          </a:r>
          <a:endParaRPr lang="ru-RU" sz="20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240329" y="3929083"/>
        <a:ext cx="3141937" cy="2484966"/>
      </dsp:txXfrm>
    </dsp:sp>
    <dsp:sp modelId="{B4F363FF-FD12-4EE4-A219-45521EEE1015}">
      <dsp:nvSpPr>
        <dsp:cNvPr id="0" name=""/>
        <dsp:cNvSpPr/>
      </dsp:nvSpPr>
      <dsp:spPr>
        <a:xfrm rot="12910467">
          <a:off x="5488612" y="1841775"/>
          <a:ext cx="1297693" cy="771128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8D44ED9B-5049-4C57-B371-F054E65E2802}">
      <dsp:nvSpPr>
        <dsp:cNvPr id="0" name=""/>
        <dsp:cNvSpPr/>
      </dsp:nvSpPr>
      <dsp:spPr>
        <a:xfrm>
          <a:off x="5372645" y="2857510"/>
          <a:ext cx="3335336" cy="2413509"/>
        </a:xfrm>
        <a:prstGeom prst="roundRect">
          <a:avLst>
            <a:gd name="adj" fmla="val 10000"/>
          </a:avLst>
        </a:prstGeom>
        <a:solidFill>
          <a:srgbClr val="00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формировать у детей навыки, связанные с информационно-коммуникационными технологиями (ИКТ)</a:t>
          </a:r>
          <a:endParaRPr lang="ru-RU" sz="24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372645" y="2857510"/>
        <a:ext cx="3335336" cy="241350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07BA22-318A-4F88-8D94-1639C5059675}">
      <dsp:nvSpPr>
        <dsp:cNvPr id="0" name=""/>
        <dsp:cNvSpPr/>
      </dsp:nvSpPr>
      <dsp:spPr>
        <a:xfrm>
          <a:off x="3683247" y="16523"/>
          <a:ext cx="1741552" cy="1132009"/>
        </a:xfrm>
        <a:prstGeom prst="roundRect">
          <a:avLst/>
        </a:prstGeom>
        <a:solidFill>
          <a:srgbClr val="00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Условия</a:t>
          </a:r>
          <a:endParaRPr lang="ru-RU" sz="18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683247" y="16523"/>
        <a:ext cx="1741552" cy="1132009"/>
      </dsp:txXfrm>
    </dsp:sp>
    <dsp:sp modelId="{057A83F3-C6EE-4D04-8376-ABBA2C3787A7}">
      <dsp:nvSpPr>
        <dsp:cNvPr id="0" name=""/>
        <dsp:cNvSpPr/>
      </dsp:nvSpPr>
      <dsp:spPr>
        <a:xfrm>
          <a:off x="2809980" y="764352"/>
          <a:ext cx="4527564" cy="4527564"/>
        </a:xfrm>
        <a:custGeom>
          <a:avLst/>
          <a:gdLst/>
          <a:ahLst/>
          <a:cxnLst/>
          <a:rect l="0" t="0" r="0" b="0"/>
          <a:pathLst>
            <a:path>
              <a:moveTo>
                <a:pt x="2999889" y="123021"/>
              </a:moveTo>
              <a:arcTo wR="2263782" hR="2263782" stAng="17338541" swAng="191616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762E29-0C80-4531-9E0E-73E3B6D98AE5}">
      <dsp:nvSpPr>
        <dsp:cNvPr id="0" name=""/>
        <dsp:cNvSpPr/>
      </dsp:nvSpPr>
      <dsp:spPr>
        <a:xfrm>
          <a:off x="6305859" y="1929481"/>
          <a:ext cx="1741552" cy="1132009"/>
        </a:xfrm>
        <a:prstGeom prst="roundRect">
          <a:avLst/>
        </a:prstGeom>
        <a:solidFill>
          <a:srgbClr val="00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содержание</a:t>
          </a:r>
          <a:endParaRPr lang="ru-RU" sz="18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305859" y="1929481"/>
        <a:ext cx="1741552" cy="1132009"/>
      </dsp:txXfrm>
    </dsp:sp>
    <dsp:sp modelId="{705D2EB4-918E-4D68-9E44-D9F4C8313974}">
      <dsp:nvSpPr>
        <dsp:cNvPr id="0" name=""/>
        <dsp:cNvSpPr/>
      </dsp:nvSpPr>
      <dsp:spPr>
        <a:xfrm>
          <a:off x="3014476" y="-432899"/>
          <a:ext cx="4527564" cy="4527564"/>
        </a:xfrm>
        <a:custGeom>
          <a:avLst/>
          <a:gdLst/>
          <a:ahLst/>
          <a:cxnLst/>
          <a:rect l="0" t="0" r="0" b="0"/>
          <a:pathLst>
            <a:path>
              <a:moveTo>
                <a:pt x="3946111" y="3778536"/>
              </a:moveTo>
              <a:arcTo wR="2263782" hR="2263782" stAng="2519975" swAng="170917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F76B33-4782-4E1A-A3DF-32A80907C36E}">
      <dsp:nvSpPr>
        <dsp:cNvPr id="0" name=""/>
        <dsp:cNvSpPr/>
      </dsp:nvSpPr>
      <dsp:spPr>
        <a:xfrm>
          <a:off x="3542829" y="3965857"/>
          <a:ext cx="2145802" cy="1132009"/>
        </a:xfrm>
        <a:prstGeom prst="roundRect">
          <a:avLst/>
        </a:prstGeom>
        <a:solidFill>
          <a:srgbClr val="00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Процесс использования музыкально-дидактических игр</a:t>
          </a:r>
          <a:endParaRPr lang="ru-RU" sz="18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42829" y="3965857"/>
        <a:ext cx="2145802" cy="1132009"/>
      </dsp:txXfrm>
    </dsp:sp>
    <dsp:sp modelId="{2B792C57-EC9A-47B1-ADB3-BBD3D35DB7C3}">
      <dsp:nvSpPr>
        <dsp:cNvPr id="0" name=""/>
        <dsp:cNvSpPr/>
      </dsp:nvSpPr>
      <dsp:spPr>
        <a:xfrm>
          <a:off x="4530648" y="1232198"/>
          <a:ext cx="4527564" cy="4527564"/>
        </a:xfrm>
        <a:custGeom>
          <a:avLst/>
          <a:gdLst/>
          <a:ahLst/>
          <a:cxnLst/>
          <a:rect l="0" t="0" r="0" b="0"/>
          <a:pathLst>
            <a:path>
              <a:moveTo>
                <a:pt x="25728" y="2604112"/>
              </a:moveTo>
              <a:arcTo wR="2263782" hR="2263782" stAng="10281212" swAng="60351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D8AD94-38B0-460D-85E9-65D8D30A22AA}">
      <dsp:nvSpPr>
        <dsp:cNvPr id="0" name=""/>
        <dsp:cNvSpPr/>
      </dsp:nvSpPr>
      <dsp:spPr>
        <a:xfrm>
          <a:off x="3405657" y="1850242"/>
          <a:ext cx="2173301" cy="1458469"/>
        </a:xfrm>
        <a:prstGeom prst="roundRect">
          <a:avLst/>
        </a:prstGeom>
        <a:solidFill>
          <a:srgbClr val="00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ЦЕЛЬ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Педагогической системы</a:t>
          </a:r>
          <a:endParaRPr lang="ru-RU" sz="18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05657" y="1850242"/>
        <a:ext cx="2173301" cy="1458469"/>
      </dsp:txXfrm>
    </dsp:sp>
    <dsp:sp modelId="{5EFF38AD-E3E5-4087-AB41-73519656E136}">
      <dsp:nvSpPr>
        <dsp:cNvPr id="0" name=""/>
        <dsp:cNvSpPr/>
      </dsp:nvSpPr>
      <dsp:spPr>
        <a:xfrm>
          <a:off x="733241" y="-1918987"/>
          <a:ext cx="4527564" cy="4527564"/>
        </a:xfrm>
        <a:custGeom>
          <a:avLst/>
          <a:gdLst/>
          <a:ahLst/>
          <a:cxnLst/>
          <a:rect l="0" t="0" r="0" b="0"/>
          <a:pathLst>
            <a:path>
              <a:moveTo>
                <a:pt x="2504137" y="4514768"/>
              </a:moveTo>
              <a:arcTo wR="2263782" hR="2263782" stAng="5034310" swAng="78254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977187-D925-4E26-87C6-DD06A365B5FD}">
      <dsp:nvSpPr>
        <dsp:cNvPr id="0" name=""/>
        <dsp:cNvSpPr/>
      </dsp:nvSpPr>
      <dsp:spPr>
        <a:xfrm>
          <a:off x="443663" y="1991200"/>
          <a:ext cx="2111632" cy="1132009"/>
        </a:xfrm>
        <a:prstGeom prst="roundRect">
          <a:avLst/>
        </a:prstGeom>
        <a:solidFill>
          <a:srgbClr val="00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Результативность реализуемой системы</a:t>
          </a:r>
          <a:endParaRPr lang="ru-RU" sz="18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3663" y="1991200"/>
        <a:ext cx="2111632" cy="1132009"/>
      </dsp:txXfrm>
    </dsp:sp>
    <dsp:sp modelId="{679CAE82-353C-4265-A866-A9BD52DA665C}">
      <dsp:nvSpPr>
        <dsp:cNvPr id="0" name=""/>
        <dsp:cNvSpPr/>
      </dsp:nvSpPr>
      <dsp:spPr>
        <a:xfrm>
          <a:off x="1363312" y="731669"/>
          <a:ext cx="4527564" cy="4527564"/>
        </a:xfrm>
        <a:custGeom>
          <a:avLst/>
          <a:gdLst/>
          <a:ahLst/>
          <a:cxnLst/>
          <a:rect l="0" t="0" r="0" b="0"/>
          <a:pathLst>
            <a:path>
              <a:moveTo>
                <a:pt x="496155" y="849496"/>
              </a:moveTo>
              <a:arcTo wR="2263782" hR="2263782" stAng="13119807" swAng="242576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F6F02A-8258-4DB3-8F01-7C5BFA0A980E}">
      <dsp:nvSpPr>
        <dsp:cNvPr id="0" name=""/>
        <dsp:cNvSpPr/>
      </dsp:nvSpPr>
      <dsp:spPr>
        <a:xfrm>
          <a:off x="4965960" y="-186069"/>
          <a:ext cx="2435099" cy="2386382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Обучающие задачи</a:t>
          </a:r>
          <a:endParaRPr lang="ru-RU" sz="24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965960" y="-186069"/>
        <a:ext cx="2435099" cy="2386382"/>
      </dsp:txXfrm>
    </dsp:sp>
    <dsp:sp modelId="{BDCFCCC6-3946-4712-8108-CB5B10BEDA82}">
      <dsp:nvSpPr>
        <dsp:cNvPr id="0" name=""/>
        <dsp:cNvSpPr/>
      </dsp:nvSpPr>
      <dsp:spPr>
        <a:xfrm>
          <a:off x="2040460" y="36961"/>
          <a:ext cx="5073196" cy="5073196"/>
        </a:xfrm>
        <a:prstGeom prst="circularArrow">
          <a:avLst>
            <a:gd name="adj1" fmla="val 6902"/>
            <a:gd name="adj2" fmla="val 465367"/>
            <a:gd name="adj3" fmla="val 21572740"/>
            <a:gd name="adj4" fmla="val 21002193"/>
            <a:gd name="adj5" fmla="val 8053"/>
          </a:avLst>
        </a:prstGeom>
        <a:solidFill>
          <a:srgbClr val="00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51DAF2B0-B2BA-44CF-A540-07BBB2BB01A9}">
      <dsp:nvSpPr>
        <dsp:cNvPr id="0" name=""/>
        <dsp:cNvSpPr/>
      </dsp:nvSpPr>
      <dsp:spPr>
        <a:xfrm>
          <a:off x="5000074" y="2847737"/>
          <a:ext cx="2415329" cy="2400460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Содержание</a:t>
          </a:r>
          <a:endParaRPr lang="ru-RU" sz="20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000074" y="2847737"/>
        <a:ext cx="2415329" cy="2400460"/>
      </dsp:txXfrm>
    </dsp:sp>
    <dsp:sp modelId="{70E28A04-27DB-4D17-AD17-C7A3A98E35E4}">
      <dsp:nvSpPr>
        <dsp:cNvPr id="0" name=""/>
        <dsp:cNvSpPr/>
      </dsp:nvSpPr>
      <dsp:spPr>
        <a:xfrm>
          <a:off x="1820772" y="268083"/>
          <a:ext cx="5073196" cy="5073196"/>
        </a:xfrm>
        <a:prstGeom prst="circularArrow">
          <a:avLst>
            <a:gd name="adj1" fmla="val 6902"/>
            <a:gd name="adj2" fmla="val 465367"/>
            <a:gd name="adj3" fmla="val 5999526"/>
            <a:gd name="adj4" fmla="val 4360012"/>
            <a:gd name="adj5" fmla="val 8053"/>
          </a:avLst>
        </a:prstGeom>
        <a:solidFill>
          <a:srgbClr val="00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6A091E1C-2F0E-413E-A22F-98F62A0E9AD5}">
      <dsp:nvSpPr>
        <dsp:cNvPr id="0" name=""/>
        <dsp:cNvSpPr/>
      </dsp:nvSpPr>
      <dsp:spPr>
        <a:xfrm>
          <a:off x="1192729" y="2903327"/>
          <a:ext cx="2507036" cy="2309220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Правила</a:t>
          </a:r>
          <a:endParaRPr lang="ru-RU" sz="3600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192729" y="2903327"/>
        <a:ext cx="2507036" cy="2309220"/>
      </dsp:txXfrm>
    </dsp:sp>
    <dsp:sp modelId="{9AD55F47-D332-42E7-9AEF-BDE85626AC3A}">
      <dsp:nvSpPr>
        <dsp:cNvPr id="0" name=""/>
        <dsp:cNvSpPr/>
      </dsp:nvSpPr>
      <dsp:spPr>
        <a:xfrm>
          <a:off x="1546820" y="255055"/>
          <a:ext cx="5073196" cy="5073196"/>
        </a:xfrm>
        <a:prstGeom prst="circularArrow">
          <a:avLst>
            <a:gd name="adj1" fmla="val 6902"/>
            <a:gd name="adj2" fmla="val 465367"/>
            <a:gd name="adj3" fmla="val 11351072"/>
            <a:gd name="adj4" fmla="val 10621960"/>
            <a:gd name="adj5" fmla="val 8053"/>
          </a:avLst>
        </a:prstGeom>
        <a:solidFill>
          <a:srgbClr val="00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C9025932-375B-4C62-A296-44FF852EE2A2}">
      <dsp:nvSpPr>
        <dsp:cNvPr id="0" name=""/>
        <dsp:cNvSpPr/>
      </dsp:nvSpPr>
      <dsp:spPr>
        <a:xfrm>
          <a:off x="1357325" y="5"/>
          <a:ext cx="2288317" cy="2163066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Игровые действия </a:t>
          </a:r>
          <a:endParaRPr lang="ru-RU" sz="24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357325" y="5"/>
        <a:ext cx="2288317" cy="2163066"/>
      </dsp:txXfrm>
    </dsp:sp>
    <dsp:sp modelId="{8398ABA4-BDF1-4789-822C-0A9FD82D4C25}">
      <dsp:nvSpPr>
        <dsp:cNvPr id="0" name=""/>
        <dsp:cNvSpPr/>
      </dsp:nvSpPr>
      <dsp:spPr>
        <a:xfrm>
          <a:off x="1939268" y="-231441"/>
          <a:ext cx="5073196" cy="5073196"/>
        </a:xfrm>
        <a:prstGeom prst="circularArrow">
          <a:avLst>
            <a:gd name="adj1" fmla="val 6902"/>
            <a:gd name="adj2" fmla="val 465367"/>
            <a:gd name="adj3" fmla="val 16522514"/>
            <a:gd name="adj4" fmla="val 14841927"/>
            <a:gd name="adj5" fmla="val 8053"/>
          </a:avLst>
        </a:prstGeom>
        <a:solidFill>
          <a:srgbClr val="00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17BB2D-1B3C-43D1-9079-29300E80FDBE}">
      <dsp:nvSpPr>
        <dsp:cNvPr id="0" name=""/>
        <dsp:cNvSpPr/>
      </dsp:nvSpPr>
      <dsp:spPr>
        <a:xfrm rot="10800000">
          <a:off x="1883644" y="351871"/>
          <a:ext cx="5605739" cy="106863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1237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Формирование замысла, идея игры</a:t>
          </a:r>
          <a:endParaRPr lang="ru-RU" sz="3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10800000">
        <a:off x="1883644" y="351871"/>
        <a:ext cx="5605739" cy="1068631"/>
      </dsp:txXfrm>
    </dsp:sp>
    <dsp:sp modelId="{96DCC0CE-2018-4C9F-AA1C-596FFBBB02B4}">
      <dsp:nvSpPr>
        <dsp:cNvPr id="0" name=""/>
        <dsp:cNvSpPr/>
      </dsp:nvSpPr>
      <dsp:spPr>
        <a:xfrm>
          <a:off x="785818" y="0"/>
          <a:ext cx="1886689" cy="177203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69F50B-79C1-4C18-8134-7758D2F050E1}">
      <dsp:nvSpPr>
        <dsp:cNvPr id="0" name=""/>
        <dsp:cNvSpPr/>
      </dsp:nvSpPr>
      <dsp:spPr>
        <a:xfrm rot="10800000">
          <a:off x="1773321" y="2230505"/>
          <a:ext cx="5605739" cy="106863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1237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Накопление материала</a:t>
          </a:r>
          <a:endParaRPr lang="ru-RU" sz="3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10800000">
        <a:off x="1773321" y="2230505"/>
        <a:ext cx="5605739" cy="1068631"/>
      </dsp:txXfrm>
    </dsp:sp>
    <dsp:sp modelId="{E8BB10D7-03E7-495B-B269-76C76F4C9B89}">
      <dsp:nvSpPr>
        <dsp:cNvPr id="0" name=""/>
        <dsp:cNvSpPr/>
      </dsp:nvSpPr>
      <dsp:spPr>
        <a:xfrm>
          <a:off x="1030639" y="2090857"/>
          <a:ext cx="1445398" cy="134724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6B8BA3-0A5F-4995-B1C3-F777C7ACA611}">
      <dsp:nvSpPr>
        <dsp:cNvPr id="0" name=""/>
        <dsp:cNvSpPr/>
      </dsp:nvSpPr>
      <dsp:spPr>
        <a:xfrm rot="10800000">
          <a:off x="1861892" y="3844649"/>
          <a:ext cx="5605739" cy="106863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1237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Создание игры в программе</a:t>
          </a:r>
          <a:r>
            <a:rPr lang="en-US" sz="3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Smart</a:t>
          </a:r>
          <a:r>
            <a:rPr lang="ru-RU" sz="3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 </a:t>
          </a:r>
          <a:endParaRPr lang="ru-RU" sz="3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10800000">
        <a:off x="1861892" y="3844649"/>
        <a:ext cx="5605739" cy="1068631"/>
      </dsp:txXfrm>
    </dsp:sp>
    <dsp:sp modelId="{7A41915B-385C-4BAF-84EC-0D89CBB4F23D}">
      <dsp:nvSpPr>
        <dsp:cNvPr id="0" name=""/>
        <dsp:cNvSpPr/>
      </dsp:nvSpPr>
      <dsp:spPr>
        <a:xfrm>
          <a:off x="898350" y="3744518"/>
          <a:ext cx="1799681" cy="124305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47CB0-7407-49D0-B5F5-C6010EF676F3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2C66C-C74E-4ADE-BA16-AEBA27CE92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atalya-chmyh9.wixsite.com/mysit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00034" y="1428736"/>
            <a:ext cx="8286808" cy="3643338"/>
          </a:xfrm>
          <a:prstGeom prst="rect">
            <a:avLst/>
          </a:prstGeom>
          <a:gradFill>
            <a:gsLst>
              <a:gs pos="0">
                <a:srgbClr val="7030A0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126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28"/>
            </a:avLst>
          </a:prstGeom>
          <a:solidFill>
            <a:srgbClr val="0000FF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85728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/с «Алые паруса»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Цимлянска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80721" y="3244334"/>
            <a:ext cx="300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57158" y="1428736"/>
            <a:ext cx="851309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Мастерская изготовления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интерактивного музыкально-дидактического пособия  средствами программы «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Smart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для развития воображения и творческой активности дошкольников</a:t>
            </a:r>
            <a:r>
              <a:rPr kumimoji="0" lang="ru-RU" sz="3600" i="0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3600" i="0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5214950"/>
            <a:ext cx="46434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DD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Музыкальный руководитель </a:t>
            </a:r>
          </a:p>
          <a:p>
            <a:pPr algn="ctr"/>
            <a:r>
              <a:rPr lang="ru-RU" sz="2400" b="1" dirty="0" smtClean="0">
                <a:solidFill>
                  <a:srgbClr val="7DD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высшей категории</a:t>
            </a:r>
          </a:p>
          <a:p>
            <a:pPr algn="ctr"/>
            <a:r>
              <a:rPr lang="ru-RU" sz="2400" b="1" dirty="0" err="1" smtClean="0">
                <a:solidFill>
                  <a:srgbClr val="7DD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Чмых</a:t>
            </a:r>
            <a:r>
              <a:rPr lang="ru-RU" sz="2400" b="1" dirty="0" smtClean="0">
                <a:solidFill>
                  <a:srgbClr val="7DD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Наталья Сергеевна</a:t>
            </a:r>
          </a:p>
        </p:txBody>
      </p:sp>
      <p:pic>
        <p:nvPicPr>
          <p:cNvPr id="10" name="Рисунок 9" descr="57bb59fd4b8b0156b3d7857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4474366"/>
            <a:ext cx="5500694" cy="238363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85852" y="6334780"/>
            <a:ext cx="6731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https://natalya-chmyh9.wixsite.com/mysite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28"/>
            </a:avLst>
          </a:prstGeom>
          <a:solidFill>
            <a:srgbClr val="0000FF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00826" y="5903893"/>
            <a:ext cx="2428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звукландия</a:t>
            </a:r>
            <a:endParaRPr lang="ru-RU" sz="2800" b="1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0"/>
            <a:ext cx="72152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14282" y="1071546"/>
          <a:ext cx="8572560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1142984"/>
            <a:ext cx="1785950" cy="15004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28"/>
            </a:avLst>
          </a:prstGeom>
          <a:solidFill>
            <a:srgbClr val="0000FF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85720" y="285728"/>
          <a:ext cx="8572560" cy="657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28"/>
            </a:avLst>
          </a:prstGeom>
          <a:solidFill>
            <a:srgbClr val="0000FF"/>
          </a:solidFill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8860" y="500042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388" y="6334780"/>
            <a:ext cx="2428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звукландия</a:t>
            </a:r>
            <a:endParaRPr lang="ru-RU" sz="2800" b="1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79512" y="1340768"/>
          <a:ext cx="8784976" cy="5304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Штриховая стрелка вправо 8"/>
          <p:cNvSpPr/>
          <p:nvPr/>
        </p:nvSpPr>
        <p:spPr>
          <a:xfrm rot="16200000">
            <a:off x="4285678" y="2707210"/>
            <a:ext cx="785818" cy="357190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триховая стрелка вправо 9"/>
          <p:cNvSpPr/>
          <p:nvPr/>
        </p:nvSpPr>
        <p:spPr>
          <a:xfrm rot="10800000">
            <a:off x="2771800" y="3717032"/>
            <a:ext cx="785818" cy="357190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триховая стрелка вправо 10"/>
          <p:cNvSpPr/>
          <p:nvPr/>
        </p:nvSpPr>
        <p:spPr>
          <a:xfrm>
            <a:off x="5724128" y="3645024"/>
            <a:ext cx="785818" cy="357190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триховая стрелка вправо 11"/>
          <p:cNvSpPr/>
          <p:nvPr/>
        </p:nvSpPr>
        <p:spPr>
          <a:xfrm rot="5400000">
            <a:off x="4429694" y="4723434"/>
            <a:ext cx="785818" cy="357190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/>
          <p:cNvSpPr/>
          <p:nvPr/>
        </p:nvSpPr>
        <p:spPr>
          <a:xfrm rot="7796848">
            <a:off x="2367543" y="2990171"/>
            <a:ext cx="1500198" cy="2500306"/>
          </a:xfrm>
          <a:prstGeom prst="arc">
            <a:avLst>
              <a:gd name="adj1" fmla="val 18383095"/>
              <a:gd name="adj2" fmla="val 274417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57bb59fd4b8b0156b3d7857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072074"/>
            <a:ext cx="4121369" cy="178592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18864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работы  по развитию воображения и творческой активности дошкольников в музыкальной деятельности посредством игротеки «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Звукландия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28"/>
            </a:avLst>
          </a:prstGeom>
          <a:solidFill>
            <a:srgbClr val="0000FF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0620676">
            <a:off x="553069" y="966779"/>
            <a:ext cx="4188927" cy="2503324"/>
          </a:xfrm>
          <a:prstGeom prst="rect">
            <a:avLst/>
          </a:prstGeom>
        </p:spPr>
        <p:txBody>
          <a:bodyPr wrap="square">
            <a:prstTxWarp prst="textFadeDown">
              <a:avLst>
                <a:gd name="adj" fmla="val 16369"/>
              </a:avLst>
            </a:prstTxWarp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сделать педагогическое мероприятие с детьми интересным?  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00826" y="5903893"/>
            <a:ext cx="2428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звукландия</a:t>
            </a:r>
            <a:endParaRPr lang="ru-RU" sz="2800" b="1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Рисунок 4" descr="0_a1f1d_fe31216e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2372714"/>
            <a:ext cx="5708546" cy="4485286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5429256" y="214290"/>
            <a:ext cx="2000264" cy="2000264"/>
          </a:xfrm>
          <a:prstGeom prst="cloudCallout">
            <a:avLst>
              <a:gd name="adj1" fmla="val -38813"/>
              <a:gd name="adj2" fmla="val 81489"/>
            </a:avLst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endParaRPr lang="ru-RU" sz="9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28"/>
            </a:avLst>
          </a:prstGeom>
          <a:solidFill>
            <a:srgbClr val="0000FF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7554" y="2071678"/>
            <a:ext cx="3577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00826" y="5903893"/>
            <a:ext cx="2428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звукландия</a:t>
            </a:r>
            <a:endParaRPr lang="ru-RU" sz="2800" b="1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57158" y="1214422"/>
          <a:ext cx="857256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86182" y="3500438"/>
            <a:ext cx="1818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285728"/>
            <a:ext cx="27955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ЭТАП </a:t>
            </a:r>
            <a:endParaRPr lang="ru-RU" sz="5400" b="1" dirty="0">
              <a:solidFill>
                <a:srgbClr val="0000FF"/>
              </a:solidFill>
            </a:endParaRPr>
          </a:p>
        </p:txBody>
      </p:sp>
      <p:sp>
        <p:nvSpPr>
          <p:cNvPr id="8" name="Кольцо 7"/>
          <p:cNvSpPr/>
          <p:nvPr/>
        </p:nvSpPr>
        <p:spPr>
          <a:xfrm>
            <a:off x="3500430" y="2571744"/>
            <a:ext cx="2357454" cy="2357454"/>
          </a:xfrm>
          <a:prstGeom prst="donut">
            <a:avLst>
              <a:gd name="adj" fmla="val 11114"/>
            </a:avLst>
          </a:prstGeom>
          <a:solidFill>
            <a:srgbClr val="00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28"/>
            </a:avLst>
          </a:prstGeom>
          <a:solidFill>
            <a:srgbClr val="0000FF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00430" y="428604"/>
            <a:ext cx="21180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ЭТАП </a:t>
            </a:r>
            <a:endParaRPr lang="ru-RU" sz="4000" b="1" dirty="0">
              <a:solidFill>
                <a:srgbClr val="0000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00694" y="928670"/>
            <a:ext cx="31077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Изображения</a:t>
            </a:r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2786058"/>
            <a:ext cx="1425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Звуки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Рисунок 7" descr="Слайд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1500174"/>
            <a:ext cx="5534166" cy="3111449"/>
          </a:xfrm>
          <a:prstGeom prst="rect">
            <a:avLst/>
          </a:prstGeom>
        </p:spPr>
      </p:pic>
      <p:pic>
        <p:nvPicPr>
          <p:cNvPr id="13" name="Рисунок 12" descr="Слайд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571876"/>
            <a:ext cx="5501284" cy="309296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500826" y="5903893"/>
            <a:ext cx="2428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звукландия</a:t>
            </a:r>
            <a:endParaRPr lang="ru-RU" sz="2800" b="1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12" name="Рисунок 11" descr="0_10dd01_fb2a7078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500042"/>
            <a:ext cx="2786050" cy="2596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28"/>
            </a:avLst>
          </a:prstGeom>
          <a:solidFill>
            <a:srgbClr val="0000FF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86116" y="214290"/>
            <a:ext cx="21180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ЭТАП </a:t>
            </a:r>
            <a:endParaRPr lang="ru-RU" sz="4000" b="1" dirty="0">
              <a:solidFill>
                <a:srgbClr val="0000FF"/>
              </a:solidFill>
            </a:endParaRPr>
          </a:p>
        </p:txBody>
      </p:sp>
      <p:pic>
        <p:nvPicPr>
          <p:cNvPr id="6" name="Рисунок 5" descr="Слайд1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0557" y="1285860"/>
            <a:ext cx="6374324" cy="5161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500430" y="714356"/>
            <a:ext cx="15392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Smart</a:t>
            </a:r>
            <a:r>
              <a:rPr lang="ru-RU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00826" y="5903893"/>
            <a:ext cx="2428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звукландия</a:t>
            </a:r>
            <a:endParaRPr lang="ru-RU" sz="2800" b="1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28"/>
            </a:avLst>
          </a:prstGeom>
          <a:solidFill>
            <a:srgbClr val="0000FF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8572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 создания интерактивных музыкальных игр 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00826" y="5903893"/>
            <a:ext cx="2428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звукландия</a:t>
            </a:r>
            <a:endParaRPr lang="ru-RU" sz="2800" b="1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428596" y="1428736"/>
          <a:ext cx="8429684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235</Words>
  <Application>Microsoft Office PowerPoint</Application>
  <PresentationFormat>Экран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63</cp:revision>
  <dcterms:created xsi:type="dcterms:W3CDTF">2019-01-27T18:43:55Z</dcterms:created>
  <dcterms:modified xsi:type="dcterms:W3CDTF">2019-02-02T14:36:11Z</dcterms:modified>
</cp:coreProperties>
</file>